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4" r:id="rId10"/>
  </p:sldIdLst>
  <p:sldSz cx="10691813" cy="7559675"/>
  <p:notesSz cx="7559675" cy="10691813"/>
  <p:embeddedFontLst>
    <p:embeddedFont>
      <p:font typeface="Archivo" panose="020B0604020202020204" charset="0"/>
      <p:regular r:id="rId12"/>
      <p:bold r:id="rId13"/>
      <p:italic r:id="rId14"/>
      <p:boldItalic r:id="rId15"/>
    </p:embeddedFont>
    <p:embeddedFont>
      <p:font typeface="Bebas Neue" panose="020B0606020202050201" pitchFamily="34" charset="0"/>
      <p:regular r:id="rId16"/>
    </p:embeddedFont>
    <p:embeddedFont>
      <p:font typeface="Quicksand" panose="020B060402020202020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82">
          <p15:clr>
            <a:srgbClr val="747775"/>
          </p15:clr>
        </p15:guide>
        <p15:guide id="2" pos="33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4963"/>
    <a:srgbClr val="FCF8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F3D309-125C-4DEA-B2AA-02E03B3C1F40}">
  <a:tblStyle styleId="{4CF3D309-125C-4DEA-B2AA-02E03B3C1F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660"/>
  </p:normalViewPr>
  <p:slideViewPr>
    <p:cSldViewPr snapToGrid="0">
      <p:cViewPr varScale="1">
        <p:scale>
          <a:sx n="95" d="100"/>
          <a:sy n="95" d="100"/>
        </p:scale>
        <p:origin x="1608" y="90"/>
      </p:cViewPr>
      <p:guideLst>
        <p:guide orient="horz" pos="782"/>
        <p:guide pos="33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515" y="685800"/>
            <a:ext cx="4849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2b62d9dfdb_0_27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2b62d9dfdb_0_27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09e76f48e8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09e76f48e8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09e76f48e8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09e76f48e8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2b62d9dfd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2b62d9dfd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2b62d9dfdb_0_27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2b62d9dfdb_0_27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2b62d9dfdb_0_276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22b62d9dfdb_0_276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56400" y="2004044"/>
            <a:ext cx="8179200" cy="2490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2pPr>
            <a:lvl3pPr lvl="2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3pPr>
            <a:lvl4pPr lvl="3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4pPr>
            <a:lvl5pPr lvl="4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5pPr>
            <a:lvl6pPr lvl="5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6pPr>
            <a:lvl7pPr lvl="6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7pPr>
            <a:lvl8pPr lvl="7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8pPr>
            <a:lvl9pPr lvl="8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9pPr>
          </a:lstStyle>
          <a:p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597836" y="-609073"/>
            <a:ext cx="4427456" cy="1211205"/>
          </a:xfrm>
          <a:custGeom>
            <a:avLst/>
            <a:gdLst/>
            <a:ahLst/>
            <a:cxnLst/>
            <a:rect l="l" t="t" r="r" b="b"/>
            <a:pathLst>
              <a:path w="134819" h="36882" extrusionOk="0">
                <a:moveTo>
                  <a:pt x="131925" y="1"/>
                </a:moveTo>
                <a:cubicBezTo>
                  <a:pt x="131775" y="1"/>
                  <a:pt x="131623" y="13"/>
                  <a:pt x="131471" y="39"/>
                </a:cubicBezTo>
                <a:cubicBezTo>
                  <a:pt x="120389" y="1915"/>
                  <a:pt x="109431" y="6028"/>
                  <a:pt x="99782" y="11935"/>
                </a:cubicBezTo>
                <a:cubicBezTo>
                  <a:pt x="97426" y="13378"/>
                  <a:pt x="95103" y="14904"/>
                  <a:pt x="92856" y="16380"/>
                </a:cubicBezTo>
                <a:cubicBezTo>
                  <a:pt x="86221" y="20739"/>
                  <a:pt x="79952" y="24856"/>
                  <a:pt x="72594" y="27214"/>
                </a:cubicBezTo>
                <a:cubicBezTo>
                  <a:pt x="64210" y="29901"/>
                  <a:pt x="54544" y="31512"/>
                  <a:pt x="44833" y="31512"/>
                </a:cubicBezTo>
                <a:cubicBezTo>
                  <a:pt x="30158" y="31512"/>
                  <a:pt x="15380" y="27833"/>
                  <a:pt x="4765" y="18629"/>
                </a:cubicBezTo>
                <a:cubicBezTo>
                  <a:pt x="4257" y="18189"/>
                  <a:pt x="3629" y="17972"/>
                  <a:pt x="3005" y="17972"/>
                </a:cubicBezTo>
                <a:cubicBezTo>
                  <a:pt x="2253" y="17972"/>
                  <a:pt x="1504" y="18286"/>
                  <a:pt x="972" y="18900"/>
                </a:cubicBezTo>
                <a:cubicBezTo>
                  <a:pt x="0" y="20022"/>
                  <a:pt x="120" y="21720"/>
                  <a:pt x="1243" y="22693"/>
                </a:cubicBezTo>
                <a:cubicBezTo>
                  <a:pt x="10150" y="30416"/>
                  <a:pt x="22397" y="35195"/>
                  <a:pt x="36662" y="36510"/>
                </a:cubicBezTo>
                <a:cubicBezTo>
                  <a:pt x="39356" y="36758"/>
                  <a:pt x="42100" y="36881"/>
                  <a:pt x="44870" y="36881"/>
                </a:cubicBezTo>
                <a:cubicBezTo>
                  <a:pt x="54734" y="36881"/>
                  <a:pt x="64913" y="35322"/>
                  <a:pt x="74236" y="32335"/>
                </a:cubicBezTo>
                <a:cubicBezTo>
                  <a:pt x="82292" y="29752"/>
                  <a:pt x="89163" y="25240"/>
                  <a:pt x="95808" y="20875"/>
                </a:cubicBezTo>
                <a:cubicBezTo>
                  <a:pt x="98020" y="19422"/>
                  <a:pt x="100307" y="17920"/>
                  <a:pt x="102591" y="16521"/>
                </a:cubicBezTo>
                <a:cubicBezTo>
                  <a:pt x="111659" y="10970"/>
                  <a:pt x="121956" y="7103"/>
                  <a:pt x="132369" y="5341"/>
                </a:cubicBezTo>
                <a:cubicBezTo>
                  <a:pt x="133833" y="5093"/>
                  <a:pt x="134819" y="3705"/>
                  <a:pt x="134571" y="2241"/>
                </a:cubicBezTo>
                <a:cubicBezTo>
                  <a:pt x="134349" y="929"/>
                  <a:pt x="133212" y="1"/>
                  <a:pt x="1319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59770" y="-154379"/>
            <a:ext cx="1502233" cy="1196591"/>
          </a:xfrm>
          <a:custGeom>
            <a:avLst/>
            <a:gdLst/>
            <a:ahLst/>
            <a:cxnLst/>
            <a:rect l="l" t="t" r="r" b="b"/>
            <a:pathLst>
              <a:path w="45744" h="36437" extrusionOk="0">
                <a:moveTo>
                  <a:pt x="42679" y="1"/>
                </a:moveTo>
                <a:cubicBezTo>
                  <a:pt x="41783" y="1"/>
                  <a:pt x="40908" y="448"/>
                  <a:pt x="40398" y="1262"/>
                </a:cubicBezTo>
                <a:cubicBezTo>
                  <a:pt x="31820" y="14961"/>
                  <a:pt x="21970" y="22339"/>
                  <a:pt x="15218" y="26115"/>
                </a:cubicBezTo>
                <a:cubicBezTo>
                  <a:pt x="7926" y="30194"/>
                  <a:pt x="2568" y="31074"/>
                  <a:pt x="2475" y="31089"/>
                </a:cubicBezTo>
                <a:cubicBezTo>
                  <a:pt x="1010" y="31312"/>
                  <a:pt x="1" y="32679"/>
                  <a:pt x="220" y="34145"/>
                </a:cubicBezTo>
                <a:cubicBezTo>
                  <a:pt x="420" y="35479"/>
                  <a:pt x="1567" y="36437"/>
                  <a:pt x="2876" y="36437"/>
                </a:cubicBezTo>
                <a:cubicBezTo>
                  <a:pt x="3009" y="36437"/>
                  <a:pt x="3143" y="36427"/>
                  <a:pt x="3278" y="36407"/>
                </a:cubicBezTo>
                <a:cubicBezTo>
                  <a:pt x="3527" y="36370"/>
                  <a:pt x="9463" y="35443"/>
                  <a:pt x="17576" y="30958"/>
                </a:cubicBezTo>
                <a:cubicBezTo>
                  <a:pt x="22283" y="28354"/>
                  <a:pt x="26790" y="25072"/>
                  <a:pt x="30969" y="21199"/>
                </a:cubicBezTo>
                <a:cubicBezTo>
                  <a:pt x="36168" y="16383"/>
                  <a:pt x="40874" y="10636"/>
                  <a:pt x="44955" y="4117"/>
                </a:cubicBezTo>
                <a:cubicBezTo>
                  <a:pt x="45744" y="2858"/>
                  <a:pt x="45362" y="1199"/>
                  <a:pt x="44103" y="411"/>
                </a:cubicBezTo>
                <a:cubicBezTo>
                  <a:pt x="43659" y="133"/>
                  <a:pt x="43166" y="1"/>
                  <a:pt x="426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9957874" y="399175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15303" y="1148152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322897">
            <a:off x="3355578" y="7163809"/>
            <a:ext cx="4996503" cy="907527"/>
          </a:xfrm>
          <a:custGeom>
            <a:avLst/>
            <a:gdLst/>
            <a:ahLst/>
            <a:cxnLst/>
            <a:rect l="l" t="t" r="r" b="b"/>
            <a:pathLst>
              <a:path w="152148" h="27635" extrusionOk="0">
                <a:moveTo>
                  <a:pt x="94991" y="1"/>
                </a:moveTo>
                <a:cubicBezTo>
                  <a:pt x="92519" y="1"/>
                  <a:pt x="90052" y="136"/>
                  <a:pt x="87583" y="405"/>
                </a:cubicBezTo>
                <a:cubicBezTo>
                  <a:pt x="77554" y="1500"/>
                  <a:pt x="67265" y="4773"/>
                  <a:pt x="55202" y="10704"/>
                </a:cubicBezTo>
                <a:lnTo>
                  <a:pt x="54852" y="10876"/>
                </a:lnTo>
                <a:cubicBezTo>
                  <a:pt x="43381" y="16516"/>
                  <a:pt x="31642" y="22289"/>
                  <a:pt x="20006" y="22289"/>
                </a:cubicBezTo>
                <a:cubicBezTo>
                  <a:pt x="14744" y="22289"/>
                  <a:pt x="9504" y="21108"/>
                  <a:pt x="4319" y="18201"/>
                </a:cubicBezTo>
                <a:cubicBezTo>
                  <a:pt x="3902" y="17967"/>
                  <a:pt x="3451" y="17856"/>
                  <a:pt x="3006" y="17856"/>
                </a:cubicBezTo>
                <a:cubicBezTo>
                  <a:pt x="2065" y="17856"/>
                  <a:pt x="1151" y="18352"/>
                  <a:pt x="658" y="19231"/>
                </a:cubicBezTo>
                <a:cubicBezTo>
                  <a:pt x="1" y="20403"/>
                  <a:pt x="316" y="21856"/>
                  <a:pt x="1341" y="22660"/>
                </a:cubicBezTo>
                <a:cubicBezTo>
                  <a:pt x="1449" y="22744"/>
                  <a:pt x="1565" y="22822"/>
                  <a:pt x="1689" y="22892"/>
                </a:cubicBezTo>
                <a:cubicBezTo>
                  <a:pt x="7338" y="26059"/>
                  <a:pt x="13362" y="27634"/>
                  <a:pt x="19916" y="27634"/>
                </a:cubicBezTo>
                <a:cubicBezTo>
                  <a:pt x="23331" y="27634"/>
                  <a:pt x="26891" y="27206"/>
                  <a:pt x="30616" y="26354"/>
                </a:cubicBezTo>
                <a:cubicBezTo>
                  <a:pt x="39873" y="24235"/>
                  <a:pt x="48695" y="19896"/>
                  <a:pt x="57225" y="15701"/>
                </a:cubicBezTo>
                <a:lnTo>
                  <a:pt x="57576" y="15530"/>
                </a:lnTo>
                <a:cubicBezTo>
                  <a:pt x="71448" y="8708"/>
                  <a:pt x="83406" y="5373"/>
                  <a:pt x="95141" y="5373"/>
                </a:cubicBezTo>
                <a:cubicBezTo>
                  <a:pt x="103197" y="5373"/>
                  <a:pt x="111146" y="6944"/>
                  <a:pt x="119538" y="10039"/>
                </a:cubicBezTo>
                <a:cubicBezTo>
                  <a:pt x="123192" y="11387"/>
                  <a:pt x="126894" y="13003"/>
                  <a:pt x="130539" y="14843"/>
                </a:cubicBezTo>
                <a:cubicBezTo>
                  <a:pt x="136116" y="17656"/>
                  <a:pt x="141842" y="21096"/>
                  <a:pt x="147558" y="25064"/>
                </a:cubicBezTo>
                <a:cubicBezTo>
                  <a:pt x="148026" y="25389"/>
                  <a:pt x="148560" y="25544"/>
                  <a:pt x="149089" y="25544"/>
                </a:cubicBezTo>
                <a:cubicBezTo>
                  <a:pt x="149941" y="25544"/>
                  <a:pt x="150778" y="25141"/>
                  <a:pt x="151301" y="24388"/>
                </a:cubicBezTo>
                <a:cubicBezTo>
                  <a:pt x="152148" y="23169"/>
                  <a:pt x="151843" y="21492"/>
                  <a:pt x="150625" y="20647"/>
                </a:cubicBezTo>
                <a:cubicBezTo>
                  <a:pt x="144704" y="16535"/>
                  <a:pt x="138761" y="12968"/>
                  <a:pt x="132962" y="10041"/>
                </a:cubicBezTo>
                <a:cubicBezTo>
                  <a:pt x="129134" y="8111"/>
                  <a:pt x="125244" y="6412"/>
                  <a:pt x="121399" y="4993"/>
                </a:cubicBezTo>
                <a:cubicBezTo>
                  <a:pt x="112336" y="1651"/>
                  <a:pt x="103633" y="1"/>
                  <a:pt x="949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76278" y="6941480"/>
            <a:ext cx="208234" cy="208234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337927" y="6013688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9445750" y="7102250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9949885" y="6737965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1079696">
            <a:off x="5175701" y="6676496"/>
            <a:ext cx="6124084" cy="1150903"/>
          </a:xfrm>
          <a:custGeom>
            <a:avLst/>
            <a:gdLst/>
            <a:ahLst/>
            <a:cxnLst/>
            <a:rect l="l" t="t" r="r" b="b"/>
            <a:pathLst>
              <a:path w="186489" h="35047" extrusionOk="0">
                <a:moveTo>
                  <a:pt x="155823" y="1"/>
                </a:moveTo>
                <a:cubicBezTo>
                  <a:pt x="141897" y="1"/>
                  <a:pt x="128283" y="5467"/>
                  <a:pt x="115989" y="10404"/>
                </a:cubicBezTo>
                <a:lnTo>
                  <a:pt x="114539" y="10985"/>
                </a:lnTo>
                <a:cubicBezTo>
                  <a:pt x="96772" y="18115"/>
                  <a:pt x="79990" y="24849"/>
                  <a:pt x="61524" y="27523"/>
                </a:cubicBezTo>
                <a:cubicBezTo>
                  <a:pt x="54535" y="28535"/>
                  <a:pt x="47566" y="29038"/>
                  <a:pt x="40710" y="29038"/>
                </a:cubicBezTo>
                <a:cubicBezTo>
                  <a:pt x="27961" y="29038"/>
                  <a:pt x="15599" y="27299"/>
                  <a:pt x="4214" y="23859"/>
                </a:cubicBezTo>
                <a:cubicBezTo>
                  <a:pt x="3925" y="23771"/>
                  <a:pt x="3632" y="23730"/>
                  <a:pt x="3345" y="23730"/>
                </a:cubicBezTo>
                <a:cubicBezTo>
                  <a:pt x="2059" y="23730"/>
                  <a:pt x="872" y="24565"/>
                  <a:pt x="479" y="25859"/>
                </a:cubicBezTo>
                <a:cubicBezTo>
                  <a:pt x="1" y="27444"/>
                  <a:pt x="897" y="29115"/>
                  <a:pt x="2481" y="29594"/>
                </a:cubicBezTo>
                <a:cubicBezTo>
                  <a:pt x="11914" y="32445"/>
                  <a:pt x="21932" y="34197"/>
                  <a:pt x="32256" y="34803"/>
                </a:cubicBezTo>
                <a:cubicBezTo>
                  <a:pt x="35007" y="34965"/>
                  <a:pt x="37785" y="35046"/>
                  <a:pt x="40581" y="35046"/>
                </a:cubicBezTo>
                <a:cubicBezTo>
                  <a:pt x="42706" y="35046"/>
                  <a:pt x="44843" y="34999"/>
                  <a:pt x="46987" y="34906"/>
                </a:cubicBezTo>
                <a:cubicBezTo>
                  <a:pt x="52085" y="34684"/>
                  <a:pt x="57228" y="34199"/>
                  <a:pt x="62382" y="33453"/>
                </a:cubicBezTo>
                <a:cubicBezTo>
                  <a:pt x="81557" y="30677"/>
                  <a:pt x="99458" y="23493"/>
                  <a:pt x="116770" y="16547"/>
                </a:cubicBezTo>
                <a:lnTo>
                  <a:pt x="118221" y="15964"/>
                </a:lnTo>
                <a:cubicBezTo>
                  <a:pt x="130487" y="11039"/>
                  <a:pt x="143090" y="5979"/>
                  <a:pt x="155719" y="5979"/>
                </a:cubicBezTo>
                <a:cubicBezTo>
                  <a:pt x="158722" y="5979"/>
                  <a:pt x="161726" y="6265"/>
                  <a:pt x="164727" y="6907"/>
                </a:cubicBezTo>
                <a:cubicBezTo>
                  <a:pt x="171814" y="8423"/>
                  <a:pt x="177542" y="11401"/>
                  <a:pt x="180852" y="15293"/>
                </a:cubicBezTo>
                <a:cubicBezTo>
                  <a:pt x="181445" y="15989"/>
                  <a:pt x="182287" y="16347"/>
                  <a:pt x="183135" y="16347"/>
                </a:cubicBezTo>
                <a:cubicBezTo>
                  <a:pt x="183822" y="16347"/>
                  <a:pt x="184511" y="16113"/>
                  <a:pt x="185075" y="15634"/>
                </a:cubicBezTo>
                <a:cubicBezTo>
                  <a:pt x="186336" y="14561"/>
                  <a:pt x="186488" y="12670"/>
                  <a:pt x="185416" y="11410"/>
                </a:cubicBezTo>
                <a:cubicBezTo>
                  <a:pt x="180081" y="5141"/>
                  <a:pt x="171902" y="2315"/>
                  <a:pt x="165980" y="1048"/>
                </a:cubicBezTo>
                <a:cubicBezTo>
                  <a:pt x="162585" y="321"/>
                  <a:pt x="159195" y="1"/>
                  <a:pt x="1558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>
            <a:spLocks noGrp="1"/>
          </p:cNvSpPr>
          <p:nvPr>
            <p:ph type="title" hasCustomPrompt="1"/>
          </p:nvPr>
        </p:nvSpPr>
        <p:spPr>
          <a:xfrm>
            <a:off x="364468" y="1625801"/>
            <a:ext cx="9963000" cy="2886000"/>
          </a:xfrm>
          <a:prstGeom prst="rect">
            <a:avLst/>
          </a:prstGeom>
        </p:spPr>
        <p:txBody>
          <a:bodyPr spcFirstLastPara="1" wrap="square" lIns="116050" tIns="116050" rIns="116050" bIns="11605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9pPr>
          </a:lstStyle>
          <a:p>
            <a:r>
              <a:t>xx%</a:t>
            </a:r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1"/>
          </p:nvPr>
        </p:nvSpPr>
        <p:spPr>
          <a:xfrm>
            <a:off x="364468" y="4633192"/>
            <a:ext cx="9963000" cy="19119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512075" y="685800"/>
            <a:ext cx="9656100" cy="810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1630957" y="2086125"/>
            <a:ext cx="3542400" cy="11211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 b="1"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2"/>
          </p:nvPr>
        </p:nvSpPr>
        <p:spPr>
          <a:xfrm>
            <a:off x="1630957" y="3346303"/>
            <a:ext cx="3542400" cy="11211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 b="1"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3"/>
          </p:nvPr>
        </p:nvSpPr>
        <p:spPr>
          <a:xfrm>
            <a:off x="1630957" y="4606481"/>
            <a:ext cx="3542400" cy="11211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 b="1"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4"/>
          </p:nvPr>
        </p:nvSpPr>
        <p:spPr>
          <a:xfrm>
            <a:off x="6450343" y="2086125"/>
            <a:ext cx="3542400" cy="11211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 b="1"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5"/>
          </p:nvPr>
        </p:nvSpPr>
        <p:spPr>
          <a:xfrm>
            <a:off x="6450343" y="3346303"/>
            <a:ext cx="3542400" cy="11211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 b="1"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6" hasCustomPrompt="1"/>
          </p:nvPr>
        </p:nvSpPr>
        <p:spPr>
          <a:xfrm>
            <a:off x="683200" y="2442468"/>
            <a:ext cx="887100" cy="4083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7" hasCustomPrompt="1"/>
          </p:nvPr>
        </p:nvSpPr>
        <p:spPr>
          <a:xfrm>
            <a:off x="691311" y="3702646"/>
            <a:ext cx="887100" cy="4083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8" hasCustomPrompt="1"/>
          </p:nvPr>
        </p:nvSpPr>
        <p:spPr>
          <a:xfrm>
            <a:off x="691311" y="4962824"/>
            <a:ext cx="887100" cy="4083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9" hasCustomPrompt="1"/>
          </p:nvPr>
        </p:nvSpPr>
        <p:spPr>
          <a:xfrm>
            <a:off x="5507663" y="2442468"/>
            <a:ext cx="887100" cy="4083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13" hasCustomPrompt="1"/>
          </p:nvPr>
        </p:nvSpPr>
        <p:spPr>
          <a:xfrm>
            <a:off x="5507663" y="3702646"/>
            <a:ext cx="887100" cy="4083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/>
          <p:nvPr/>
        </p:nvSpPr>
        <p:spPr>
          <a:xfrm rot="9899934">
            <a:off x="5492768" y="6300843"/>
            <a:ext cx="6124136" cy="1150913"/>
          </a:xfrm>
          <a:custGeom>
            <a:avLst/>
            <a:gdLst/>
            <a:ahLst/>
            <a:cxnLst/>
            <a:rect l="l" t="t" r="r" b="b"/>
            <a:pathLst>
              <a:path w="186489" h="35047" extrusionOk="0">
                <a:moveTo>
                  <a:pt x="155823" y="1"/>
                </a:moveTo>
                <a:cubicBezTo>
                  <a:pt x="141897" y="1"/>
                  <a:pt x="128283" y="5467"/>
                  <a:pt x="115989" y="10404"/>
                </a:cubicBezTo>
                <a:lnTo>
                  <a:pt x="114539" y="10985"/>
                </a:lnTo>
                <a:cubicBezTo>
                  <a:pt x="96772" y="18115"/>
                  <a:pt x="79990" y="24849"/>
                  <a:pt x="61524" y="27523"/>
                </a:cubicBezTo>
                <a:cubicBezTo>
                  <a:pt x="54535" y="28535"/>
                  <a:pt x="47566" y="29038"/>
                  <a:pt x="40710" y="29038"/>
                </a:cubicBezTo>
                <a:cubicBezTo>
                  <a:pt x="27961" y="29038"/>
                  <a:pt x="15599" y="27299"/>
                  <a:pt x="4214" y="23859"/>
                </a:cubicBezTo>
                <a:cubicBezTo>
                  <a:pt x="3925" y="23771"/>
                  <a:pt x="3632" y="23730"/>
                  <a:pt x="3345" y="23730"/>
                </a:cubicBezTo>
                <a:cubicBezTo>
                  <a:pt x="2059" y="23730"/>
                  <a:pt x="872" y="24565"/>
                  <a:pt x="479" y="25859"/>
                </a:cubicBezTo>
                <a:cubicBezTo>
                  <a:pt x="1" y="27444"/>
                  <a:pt x="897" y="29115"/>
                  <a:pt x="2481" y="29594"/>
                </a:cubicBezTo>
                <a:cubicBezTo>
                  <a:pt x="11914" y="32445"/>
                  <a:pt x="21932" y="34197"/>
                  <a:pt x="32256" y="34803"/>
                </a:cubicBezTo>
                <a:cubicBezTo>
                  <a:pt x="35007" y="34965"/>
                  <a:pt x="37785" y="35046"/>
                  <a:pt x="40581" y="35046"/>
                </a:cubicBezTo>
                <a:cubicBezTo>
                  <a:pt x="42706" y="35046"/>
                  <a:pt x="44843" y="34999"/>
                  <a:pt x="46987" y="34906"/>
                </a:cubicBezTo>
                <a:cubicBezTo>
                  <a:pt x="52085" y="34684"/>
                  <a:pt x="57228" y="34199"/>
                  <a:pt x="62382" y="33453"/>
                </a:cubicBezTo>
                <a:cubicBezTo>
                  <a:pt x="81557" y="30677"/>
                  <a:pt x="99458" y="23493"/>
                  <a:pt x="116770" y="16547"/>
                </a:cubicBezTo>
                <a:lnTo>
                  <a:pt x="118221" y="15964"/>
                </a:lnTo>
                <a:cubicBezTo>
                  <a:pt x="130487" y="11039"/>
                  <a:pt x="143090" y="5979"/>
                  <a:pt x="155719" y="5979"/>
                </a:cubicBezTo>
                <a:cubicBezTo>
                  <a:pt x="158722" y="5979"/>
                  <a:pt x="161726" y="6265"/>
                  <a:pt x="164727" y="6907"/>
                </a:cubicBezTo>
                <a:cubicBezTo>
                  <a:pt x="171814" y="8423"/>
                  <a:pt x="177542" y="11401"/>
                  <a:pt x="180852" y="15293"/>
                </a:cubicBezTo>
                <a:cubicBezTo>
                  <a:pt x="181445" y="15989"/>
                  <a:pt x="182287" y="16347"/>
                  <a:pt x="183135" y="16347"/>
                </a:cubicBezTo>
                <a:cubicBezTo>
                  <a:pt x="183822" y="16347"/>
                  <a:pt x="184511" y="16113"/>
                  <a:pt x="185075" y="15634"/>
                </a:cubicBezTo>
                <a:cubicBezTo>
                  <a:pt x="186336" y="14561"/>
                  <a:pt x="186488" y="12670"/>
                  <a:pt x="185416" y="11410"/>
                </a:cubicBezTo>
                <a:cubicBezTo>
                  <a:pt x="180081" y="5141"/>
                  <a:pt x="171902" y="2315"/>
                  <a:pt x="165980" y="1048"/>
                </a:cubicBezTo>
                <a:cubicBezTo>
                  <a:pt x="162585" y="321"/>
                  <a:pt x="159195" y="1"/>
                  <a:pt x="1558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3"/>
          <p:cNvSpPr/>
          <p:nvPr/>
        </p:nvSpPr>
        <p:spPr>
          <a:xfrm rot="-9899934">
            <a:off x="6640606" y="232050"/>
            <a:ext cx="4996408" cy="907509"/>
          </a:xfrm>
          <a:custGeom>
            <a:avLst/>
            <a:gdLst/>
            <a:ahLst/>
            <a:cxnLst/>
            <a:rect l="l" t="t" r="r" b="b"/>
            <a:pathLst>
              <a:path w="152148" h="27635" extrusionOk="0">
                <a:moveTo>
                  <a:pt x="94991" y="1"/>
                </a:moveTo>
                <a:cubicBezTo>
                  <a:pt x="92519" y="1"/>
                  <a:pt x="90052" y="136"/>
                  <a:pt x="87583" y="405"/>
                </a:cubicBezTo>
                <a:cubicBezTo>
                  <a:pt x="77554" y="1500"/>
                  <a:pt x="67265" y="4773"/>
                  <a:pt x="55202" y="10704"/>
                </a:cubicBezTo>
                <a:lnTo>
                  <a:pt x="54852" y="10876"/>
                </a:lnTo>
                <a:cubicBezTo>
                  <a:pt x="43381" y="16516"/>
                  <a:pt x="31642" y="22289"/>
                  <a:pt x="20006" y="22289"/>
                </a:cubicBezTo>
                <a:cubicBezTo>
                  <a:pt x="14744" y="22289"/>
                  <a:pt x="9504" y="21108"/>
                  <a:pt x="4319" y="18201"/>
                </a:cubicBezTo>
                <a:cubicBezTo>
                  <a:pt x="3902" y="17967"/>
                  <a:pt x="3451" y="17856"/>
                  <a:pt x="3006" y="17856"/>
                </a:cubicBezTo>
                <a:cubicBezTo>
                  <a:pt x="2065" y="17856"/>
                  <a:pt x="1151" y="18352"/>
                  <a:pt x="658" y="19231"/>
                </a:cubicBezTo>
                <a:cubicBezTo>
                  <a:pt x="1" y="20403"/>
                  <a:pt x="316" y="21856"/>
                  <a:pt x="1341" y="22660"/>
                </a:cubicBezTo>
                <a:cubicBezTo>
                  <a:pt x="1449" y="22744"/>
                  <a:pt x="1565" y="22822"/>
                  <a:pt x="1689" y="22892"/>
                </a:cubicBezTo>
                <a:cubicBezTo>
                  <a:pt x="7338" y="26059"/>
                  <a:pt x="13362" y="27634"/>
                  <a:pt x="19916" y="27634"/>
                </a:cubicBezTo>
                <a:cubicBezTo>
                  <a:pt x="23331" y="27634"/>
                  <a:pt x="26891" y="27206"/>
                  <a:pt x="30616" y="26354"/>
                </a:cubicBezTo>
                <a:cubicBezTo>
                  <a:pt x="39873" y="24235"/>
                  <a:pt x="48695" y="19896"/>
                  <a:pt x="57225" y="15701"/>
                </a:cubicBezTo>
                <a:lnTo>
                  <a:pt x="57576" y="15530"/>
                </a:lnTo>
                <a:cubicBezTo>
                  <a:pt x="71448" y="8708"/>
                  <a:pt x="83406" y="5373"/>
                  <a:pt x="95141" y="5373"/>
                </a:cubicBezTo>
                <a:cubicBezTo>
                  <a:pt x="103197" y="5373"/>
                  <a:pt x="111146" y="6944"/>
                  <a:pt x="119538" y="10039"/>
                </a:cubicBezTo>
                <a:cubicBezTo>
                  <a:pt x="123192" y="11387"/>
                  <a:pt x="126894" y="13003"/>
                  <a:pt x="130539" y="14843"/>
                </a:cubicBezTo>
                <a:cubicBezTo>
                  <a:pt x="136116" y="17656"/>
                  <a:pt x="141842" y="21096"/>
                  <a:pt x="147558" y="25064"/>
                </a:cubicBezTo>
                <a:cubicBezTo>
                  <a:pt x="148026" y="25389"/>
                  <a:pt x="148560" y="25544"/>
                  <a:pt x="149089" y="25544"/>
                </a:cubicBezTo>
                <a:cubicBezTo>
                  <a:pt x="149941" y="25544"/>
                  <a:pt x="150778" y="25141"/>
                  <a:pt x="151301" y="24388"/>
                </a:cubicBezTo>
                <a:cubicBezTo>
                  <a:pt x="152148" y="23169"/>
                  <a:pt x="151843" y="21492"/>
                  <a:pt x="150625" y="20647"/>
                </a:cubicBezTo>
                <a:cubicBezTo>
                  <a:pt x="144704" y="16535"/>
                  <a:pt x="138761" y="12968"/>
                  <a:pt x="132962" y="10041"/>
                </a:cubicBezTo>
                <a:cubicBezTo>
                  <a:pt x="129134" y="8111"/>
                  <a:pt x="125244" y="6412"/>
                  <a:pt x="121399" y="4993"/>
                </a:cubicBezTo>
                <a:cubicBezTo>
                  <a:pt x="112336" y="1651"/>
                  <a:pt x="103633" y="1"/>
                  <a:pt x="94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3"/>
          <p:cNvSpPr/>
          <p:nvPr/>
        </p:nvSpPr>
        <p:spPr>
          <a:xfrm rot="10402104" flipH="1">
            <a:off x="5735644" y="6930834"/>
            <a:ext cx="4427419" cy="1211195"/>
          </a:xfrm>
          <a:custGeom>
            <a:avLst/>
            <a:gdLst/>
            <a:ahLst/>
            <a:cxnLst/>
            <a:rect l="l" t="t" r="r" b="b"/>
            <a:pathLst>
              <a:path w="134819" h="36882" extrusionOk="0">
                <a:moveTo>
                  <a:pt x="131925" y="1"/>
                </a:moveTo>
                <a:cubicBezTo>
                  <a:pt x="131775" y="1"/>
                  <a:pt x="131623" y="13"/>
                  <a:pt x="131471" y="39"/>
                </a:cubicBezTo>
                <a:cubicBezTo>
                  <a:pt x="120389" y="1915"/>
                  <a:pt x="109431" y="6028"/>
                  <a:pt x="99782" y="11935"/>
                </a:cubicBezTo>
                <a:cubicBezTo>
                  <a:pt x="97426" y="13378"/>
                  <a:pt x="95103" y="14904"/>
                  <a:pt x="92856" y="16380"/>
                </a:cubicBezTo>
                <a:cubicBezTo>
                  <a:pt x="86221" y="20739"/>
                  <a:pt x="79952" y="24856"/>
                  <a:pt x="72594" y="27214"/>
                </a:cubicBezTo>
                <a:cubicBezTo>
                  <a:pt x="64210" y="29901"/>
                  <a:pt x="54544" y="31512"/>
                  <a:pt x="44833" y="31512"/>
                </a:cubicBezTo>
                <a:cubicBezTo>
                  <a:pt x="30158" y="31512"/>
                  <a:pt x="15380" y="27833"/>
                  <a:pt x="4765" y="18629"/>
                </a:cubicBezTo>
                <a:cubicBezTo>
                  <a:pt x="4257" y="18189"/>
                  <a:pt x="3629" y="17972"/>
                  <a:pt x="3005" y="17972"/>
                </a:cubicBezTo>
                <a:cubicBezTo>
                  <a:pt x="2253" y="17972"/>
                  <a:pt x="1504" y="18286"/>
                  <a:pt x="972" y="18900"/>
                </a:cubicBezTo>
                <a:cubicBezTo>
                  <a:pt x="0" y="20022"/>
                  <a:pt x="120" y="21720"/>
                  <a:pt x="1243" y="22693"/>
                </a:cubicBezTo>
                <a:cubicBezTo>
                  <a:pt x="10150" y="30416"/>
                  <a:pt x="22397" y="35195"/>
                  <a:pt x="36662" y="36510"/>
                </a:cubicBezTo>
                <a:cubicBezTo>
                  <a:pt x="39356" y="36758"/>
                  <a:pt x="42100" y="36881"/>
                  <a:pt x="44870" y="36881"/>
                </a:cubicBezTo>
                <a:cubicBezTo>
                  <a:pt x="54734" y="36881"/>
                  <a:pt x="64913" y="35322"/>
                  <a:pt x="74236" y="32335"/>
                </a:cubicBezTo>
                <a:cubicBezTo>
                  <a:pt x="82292" y="29752"/>
                  <a:pt x="89163" y="25240"/>
                  <a:pt x="95808" y="20875"/>
                </a:cubicBezTo>
                <a:cubicBezTo>
                  <a:pt x="98020" y="19422"/>
                  <a:pt x="100307" y="17920"/>
                  <a:pt x="102591" y="16521"/>
                </a:cubicBezTo>
                <a:cubicBezTo>
                  <a:pt x="111659" y="10970"/>
                  <a:pt x="121956" y="7103"/>
                  <a:pt x="132369" y="5341"/>
                </a:cubicBezTo>
                <a:cubicBezTo>
                  <a:pt x="133833" y="5093"/>
                  <a:pt x="134819" y="3705"/>
                  <a:pt x="134571" y="2241"/>
                </a:cubicBezTo>
                <a:cubicBezTo>
                  <a:pt x="134349" y="929"/>
                  <a:pt x="133212" y="1"/>
                  <a:pt x="1319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3"/>
          <p:cNvSpPr/>
          <p:nvPr/>
        </p:nvSpPr>
        <p:spPr>
          <a:xfrm rot="4499934">
            <a:off x="9417027" y="-179104"/>
            <a:ext cx="1502193" cy="1196559"/>
          </a:xfrm>
          <a:custGeom>
            <a:avLst/>
            <a:gdLst/>
            <a:ahLst/>
            <a:cxnLst/>
            <a:rect l="l" t="t" r="r" b="b"/>
            <a:pathLst>
              <a:path w="45744" h="36437" extrusionOk="0">
                <a:moveTo>
                  <a:pt x="42679" y="1"/>
                </a:moveTo>
                <a:cubicBezTo>
                  <a:pt x="41783" y="1"/>
                  <a:pt x="40908" y="448"/>
                  <a:pt x="40398" y="1262"/>
                </a:cubicBezTo>
                <a:cubicBezTo>
                  <a:pt x="31820" y="14961"/>
                  <a:pt x="21970" y="22339"/>
                  <a:pt x="15218" y="26115"/>
                </a:cubicBezTo>
                <a:cubicBezTo>
                  <a:pt x="7926" y="30194"/>
                  <a:pt x="2568" y="31074"/>
                  <a:pt x="2475" y="31089"/>
                </a:cubicBezTo>
                <a:cubicBezTo>
                  <a:pt x="1010" y="31312"/>
                  <a:pt x="1" y="32679"/>
                  <a:pt x="220" y="34145"/>
                </a:cubicBezTo>
                <a:cubicBezTo>
                  <a:pt x="420" y="35479"/>
                  <a:pt x="1567" y="36437"/>
                  <a:pt x="2876" y="36437"/>
                </a:cubicBezTo>
                <a:cubicBezTo>
                  <a:pt x="3009" y="36437"/>
                  <a:pt x="3143" y="36427"/>
                  <a:pt x="3278" y="36407"/>
                </a:cubicBezTo>
                <a:cubicBezTo>
                  <a:pt x="3527" y="36370"/>
                  <a:pt x="9463" y="35443"/>
                  <a:pt x="17576" y="30958"/>
                </a:cubicBezTo>
                <a:cubicBezTo>
                  <a:pt x="22283" y="28354"/>
                  <a:pt x="26790" y="25072"/>
                  <a:pt x="30969" y="21199"/>
                </a:cubicBezTo>
                <a:cubicBezTo>
                  <a:pt x="36168" y="16383"/>
                  <a:pt x="40874" y="10636"/>
                  <a:pt x="44955" y="4117"/>
                </a:cubicBezTo>
                <a:cubicBezTo>
                  <a:pt x="45744" y="2858"/>
                  <a:pt x="45362" y="1199"/>
                  <a:pt x="44103" y="411"/>
                </a:cubicBezTo>
                <a:cubicBezTo>
                  <a:pt x="43659" y="133"/>
                  <a:pt x="43166" y="1"/>
                  <a:pt x="426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10168178" y="6679230"/>
            <a:ext cx="208234" cy="208234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3"/>
          <p:cNvSpPr/>
          <p:nvPr/>
        </p:nvSpPr>
        <p:spPr>
          <a:xfrm>
            <a:off x="9576802" y="6876288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/>
          <p:nvPr/>
        </p:nvSpPr>
        <p:spPr>
          <a:xfrm>
            <a:off x="8611702" y="280826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778478" y="7213305"/>
            <a:ext cx="208234" cy="208234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3"/>
          <p:cNvSpPr/>
          <p:nvPr/>
        </p:nvSpPr>
        <p:spPr>
          <a:xfrm>
            <a:off x="373739" y="6986888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1"/>
          </p:nvPr>
        </p:nvSpPr>
        <p:spPr>
          <a:xfrm>
            <a:off x="512075" y="3829750"/>
            <a:ext cx="3020700" cy="1674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2"/>
          </p:nvPr>
        </p:nvSpPr>
        <p:spPr>
          <a:xfrm>
            <a:off x="3835700" y="3829750"/>
            <a:ext cx="3020700" cy="1674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subTitle" idx="3"/>
          </p:nvPr>
        </p:nvSpPr>
        <p:spPr>
          <a:xfrm>
            <a:off x="7159225" y="3829749"/>
            <a:ext cx="3020700" cy="1674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ubTitle" idx="4"/>
          </p:nvPr>
        </p:nvSpPr>
        <p:spPr>
          <a:xfrm>
            <a:off x="512075" y="3377000"/>
            <a:ext cx="3020700" cy="526500"/>
          </a:xfrm>
          <a:prstGeom prst="rect">
            <a:avLst/>
          </a:prstGeom>
        </p:spPr>
        <p:txBody>
          <a:bodyPr spcFirstLastPara="1" wrap="square" lIns="116050" tIns="116050" rIns="116050" bIns="11605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ubTitle" idx="5"/>
          </p:nvPr>
        </p:nvSpPr>
        <p:spPr>
          <a:xfrm>
            <a:off x="3835705" y="3377000"/>
            <a:ext cx="3020700" cy="526500"/>
          </a:xfrm>
          <a:prstGeom prst="rect">
            <a:avLst/>
          </a:prstGeom>
        </p:spPr>
        <p:txBody>
          <a:bodyPr spcFirstLastPara="1" wrap="square" lIns="116050" tIns="116050" rIns="116050" bIns="11605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6"/>
          </p:nvPr>
        </p:nvSpPr>
        <p:spPr>
          <a:xfrm>
            <a:off x="7159225" y="3377000"/>
            <a:ext cx="3020700" cy="526500"/>
          </a:xfrm>
          <a:prstGeom prst="rect">
            <a:avLst/>
          </a:prstGeom>
        </p:spPr>
        <p:txBody>
          <a:bodyPr spcFirstLastPara="1" wrap="square" lIns="116050" tIns="116050" rIns="116050" bIns="11605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512075" y="685800"/>
            <a:ext cx="9656100" cy="810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/>
          <p:nvPr/>
        </p:nvSpPr>
        <p:spPr>
          <a:xfrm rot="763083">
            <a:off x="-475897" y="6936602"/>
            <a:ext cx="4996653" cy="907554"/>
          </a:xfrm>
          <a:custGeom>
            <a:avLst/>
            <a:gdLst/>
            <a:ahLst/>
            <a:cxnLst/>
            <a:rect l="l" t="t" r="r" b="b"/>
            <a:pathLst>
              <a:path w="152148" h="27635" extrusionOk="0">
                <a:moveTo>
                  <a:pt x="94991" y="1"/>
                </a:moveTo>
                <a:cubicBezTo>
                  <a:pt x="92519" y="1"/>
                  <a:pt x="90052" y="136"/>
                  <a:pt x="87583" y="405"/>
                </a:cubicBezTo>
                <a:cubicBezTo>
                  <a:pt x="77554" y="1500"/>
                  <a:pt x="67265" y="4773"/>
                  <a:pt x="55202" y="10704"/>
                </a:cubicBezTo>
                <a:lnTo>
                  <a:pt x="54852" y="10876"/>
                </a:lnTo>
                <a:cubicBezTo>
                  <a:pt x="43381" y="16516"/>
                  <a:pt x="31642" y="22289"/>
                  <a:pt x="20006" y="22289"/>
                </a:cubicBezTo>
                <a:cubicBezTo>
                  <a:pt x="14744" y="22289"/>
                  <a:pt x="9504" y="21108"/>
                  <a:pt x="4319" y="18201"/>
                </a:cubicBezTo>
                <a:cubicBezTo>
                  <a:pt x="3902" y="17967"/>
                  <a:pt x="3451" y="17856"/>
                  <a:pt x="3006" y="17856"/>
                </a:cubicBezTo>
                <a:cubicBezTo>
                  <a:pt x="2065" y="17856"/>
                  <a:pt x="1151" y="18352"/>
                  <a:pt x="658" y="19231"/>
                </a:cubicBezTo>
                <a:cubicBezTo>
                  <a:pt x="1" y="20403"/>
                  <a:pt x="316" y="21856"/>
                  <a:pt x="1341" y="22660"/>
                </a:cubicBezTo>
                <a:cubicBezTo>
                  <a:pt x="1449" y="22744"/>
                  <a:pt x="1565" y="22822"/>
                  <a:pt x="1689" y="22892"/>
                </a:cubicBezTo>
                <a:cubicBezTo>
                  <a:pt x="7338" y="26059"/>
                  <a:pt x="13362" y="27634"/>
                  <a:pt x="19916" y="27634"/>
                </a:cubicBezTo>
                <a:cubicBezTo>
                  <a:pt x="23331" y="27634"/>
                  <a:pt x="26891" y="27206"/>
                  <a:pt x="30616" y="26354"/>
                </a:cubicBezTo>
                <a:cubicBezTo>
                  <a:pt x="39873" y="24235"/>
                  <a:pt x="48695" y="19896"/>
                  <a:pt x="57225" y="15701"/>
                </a:cubicBezTo>
                <a:lnTo>
                  <a:pt x="57576" y="15530"/>
                </a:lnTo>
                <a:cubicBezTo>
                  <a:pt x="71448" y="8708"/>
                  <a:pt x="83406" y="5373"/>
                  <a:pt x="95141" y="5373"/>
                </a:cubicBezTo>
                <a:cubicBezTo>
                  <a:pt x="103197" y="5373"/>
                  <a:pt x="111146" y="6944"/>
                  <a:pt x="119538" y="10039"/>
                </a:cubicBezTo>
                <a:cubicBezTo>
                  <a:pt x="123192" y="11387"/>
                  <a:pt x="126894" y="13003"/>
                  <a:pt x="130539" y="14843"/>
                </a:cubicBezTo>
                <a:cubicBezTo>
                  <a:pt x="136116" y="17656"/>
                  <a:pt x="141842" y="21096"/>
                  <a:pt x="147558" y="25064"/>
                </a:cubicBezTo>
                <a:cubicBezTo>
                  <a:pt x="148026" y="25389"/>
                  <a:pt x="148560" y="25544"/>
                  <a:pt x="149089" y="25544"/>
                </a:cubicBezTo>
                <a:cubicBezTo>
                  <a:pt x="149941" y="25544"/>
                  <a:pt x="150778" y="25141"/>
                  <a:pt x="151301" y="24388"/>
                </a:cubicBezTo>
                <a:cubicBezTo>
                  <a:pt x="152148" y="23169"/>
                  <a:pt x="151843" y="21492"/>
                  <a:pt x="150625" y="20647"/>
                </a:cubicBezTo>
                <a:cubicBezTo>
                  <a:pt x="144704" y="16535"/>
                  <a:pt x="138761" y="12968"/>
                  <a:pt x="132962" y="10041"/>
                </a:cubicBezTo>
                <a:cubicBezTo>
                  <a:pt x="129134" y="8111"/>
                  <a:pt x="125244" y="6412"/>
                  <a:pt x="121399" y="4993"/>
                </a:cubicBezTo>
                <a:cubicBezTo>
                  <a:pt x="112336" y="1651"/>
                  <a:pt x="103633" y="1"/>
                  <a:pt x="94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4"/>
          <p:cNvSpPr/>
          <p:nvPr/>
        </p:nvSpPr>
        <p:spPr>
          <a:xfrm>
            <a:off x="8017739" y="-800073"/>
            <a:ext cx="4427456" cy="1211205"/>
          </a:xfrm>
          <a:custGeom>
            <a:avLst/>
            <a:gdLst/>
            <a:ahLst/>
            <a:cxnLst/>
            <a:rect l="l" t="t" r="r" b="b"/>
            <a:pathLst>
              <a:path w="134819" h="36882" extrusionOk="0">
                <a:moveTo>
                  <a:pt x="131925" y="1"/>
                </a:moveTo>
                <a:cubicBezTo>
                  <a:pt x="131775" y="1"/>
                  <a:pt x="131623" y="13"/>
                  <a:pt x="131471" y="39"/>
                </a:cubicBezTo>
                <a:cubicBezTo>
                  <a:pt x="120389" y="1915"/>
                  <a:pt x="109431" y="6028"/>
                  <a:pt x="99782" y="11935"/>
                </a:cubicBezTo>
                <a:cubicBezTo>
                  <a:pt x="97426" y="13378"/>
                  <a:pt x="95103" y="14904"/>
                  <a:pt x="92856" y="16380"/>
                </a:cubicBezTo>
                <a:cubicBezTo>
                  <a:pt x="86221" y="20739"/>
                  <a:pt x="79952" y="24856"/>
                  <a:pt x="72594" y="27214"/>
                </a:cubicBezTo>
                <a:cubicBezTo>
                  <a:pt x="64210" y="29901"/>
                  <a:pt x="54544" y="31512"/>
                  <a:pt x="44833" y="31512"/>
                </a:cubicBezTo>
                <a:cubicBezTo>
                  <a:pt x="30158" y="31512"/>
                  <a:pt x="15380" y="27833"/>
                  <a:pt x="4765" y="18629"/>
                </a:cubicBezTo>
                <a:cubicBezTo>
                  <a:pt x="4257" y="18189"/>
                  <a:pt x="3629" y="17972"/>
                  <a:pt x="3005" y="17972"/>
                </a:cubicBezTo>
                <a:cubicBezTo>
                  <a:pt x="2253" y="17972"/>
                  <a:pt x="1504" y="18286"/>
                  <a:pt x="972" y="18900"/>
                </a:cubicBezTo>
                <a:cubicBezTo>
                  <a:pt x="0" y="20022"/>
                  <a:pt x="120" y="21720"/>
                  <a:pt x="1243" y="22693"/>
                </a:cubicBezTo>
                <a:cubicBezTo>
                  <a:pt x="10150" y="30416"/>
                  <a:pt x="22397" y="35195"/>
                  <a:pt x="36662" y="36510"/>
                </a:cubicBezTo>
                <a:cubicBezTo>
                  <a:pt x="39356" y="36758"/>
                  <a:pt x="42100" y="36881"/>
                  <a:pt x="44870" y="36881"/>
                </a:cubicBezTo>
                <a:cubicBezTo>
                  <a:pt x="54734" y="36881"/>
                  <a:pt x="64913" y="35322"/>
                  <a:pt x="74236" y="32335"/>
                </a:cubicBezTo>
                <a:cubicBezTo>
                  <a:pt x="82292" y="29752"/>
                  <a:pt x="89163" y="25240"/>
                  <a:pt x="95808" y="20875"/>
                </a:cubicBezTo>
                <a:cubicBezTo>
                  <a:pt x="98020" y="19422"/>
                  <a:pt x="100307" y="17920"/>
                  <a:pt x="102591" y="16521"/>
                </a:cubicBezTo>
                <a:cubicBezTo>
                  <a:pt x="111659" y="10970"/>
                  <a:pt x="121956" y="7103"/>
                  <a:pt x="132369" y="5341"/>
                </a:cubicBezTo>
                <a:cubicBezTo>
                  <a:pt x="133833" y="5093"/>
                  <a:pt x="134819" y="3705"/>
                  <a:pt x="134571" y="2241"/>
                </a:cubicBezTo>
                <a:cubicBezTo>
                  <a:pt x="134349" y="929"/>
                  <a:pt x="133212" y="1"/>
                  <a:pt x="1319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4"/>
          <p:cNvSpPr/>
          <p:nvPr/>
        </p:nvSpPr>
        <p:spPr>
          <a:xfrm rot="5400000">
            <a:off x="9571130" y="31821"/>
            <a:ext cx="1502233" cy="1196591"/>
          </a:xfrm>
          <a:custGeom>
            <a:avLst/>
            <a:gdLst/>
            <a:ahLst/>
            <a:cxnLst/>
            <a:rect l="l" t="t" r="r" b="b"/>
            <a:pathLst>
              <a:path w="45744" h="36437" extrusionOk="0">
                <a:moveTo>
                  <a:pt x="42679" y="1"/>
                </a:moveTo>
                <a:cubicBezTo>
                  <a:pt x="41783" y="1"/>
                  <a:pt x="40908" y="448"/>
                  <a:pt x="40398" y="1262"/>
                </a:cubicBezTo>
                <a:cubicBezTo>
                  <a:pt x="31820" y="14961"/>
                  <a:pt x="21970" y="22339"/>
                  <a:pt x="15218" y="26115"/>
                </a:cubicBezTo>
                <a:cubicBezTo>
                  <a:pt x="7926" y="30194"/>
                  <a:pt x="2568" y="31074"/>
                  <a:pt x="2475" y="31089"/>
                </a:cubicBezTo>
                <a:cubicBezTo>
                  <a:pt x="1010" y="31312"/>
                  <a:pt x="1" y="32679"/>
                  <a:pt x="220" y="34145"/>
                </a:cubicBezTo>
                <a:cubicBezTo>
                  <a:pt x="420" y="35479"/>
                  <a:pt x="1567" y="36437"/>
                  <a:pt x="2876" y="36437"/>
                </a:cubicBezTo>
                <a:cubicBezTo>
                  <a:pt x="3009" y="36437"/>
                  <a:pt x="3143" y="36427"/>
                  <a:pt x="3278" y="36407"/>
                </a:cubicBezTo>
                <a:cubicBezTo>
                  <a:pt x="3527" y="36370"/>
                  <a:pt x="9463" y="35443"/>
                  <a:pt x="17576" y="30958"/>
                </a:cubicBezTo>
                <a:cubicBezTo>
                  <a:pt x="22283" y="28354"/>
                  <a:pt x="26790" y="25072"/>
                  <a:pt x="30969" y="21199"/>
                </a:cubicBezTo>
                <a:cubicBezTo>
                  <a:pt x="36168" y="16383"/>
                  <a:pt x="40874" y="10636"/>
                  <a:pt x="44955" y="4117"/>
                </a:cubicBezTo>
                <a:cubicBezTo>
                  <a:pt x="45744" y="2858"/>
                  <a:pt x="45362" y="1199"/>
                  <a:pt x="44103" y="411"/>
                </a:cubicBezTo>
                <a:cubicBezTo>
                  <a:pt x="43659" y="133"/>
                  <a:pt x="43166" y="1"/>
                  <a:pt x="426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4"/>
          <p:cNvSpPr/>
          <p:nvPr/>
        </p:nvSpPr>
        <p:spPr>
          <a:xfrm>
            <a:off x="3835710" y="7121365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7965350" y="269175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9787210" y="6955715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10307750" y="7232400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512075" y="685800"/>
            <a:ext cx="9656100" cy="810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/>
          <p:nvPr/>
        </p:nvSpPr>
        <p:spPr>
          <a:xfrm rot="506385" flipH="1">
            <a:off x="-595998" y="6879602"/>
            <a:ext cx="6124418" cy="1150966"/>
          </a:xfrm>
          <a:custGeom>
            <a:avLst/>
            <a:gdLst/>
            <a:ahLst/>
            <a:cxnLst/>
            <a:rect l="l" t="t" r="r" b="b"/>
            <a:pathLst>
              <a:path w="186489" h="35047" extrusionOk="0">
                <a:moveTo>
                  <a:pt x="155823" y="1"/>
                </a:moveTo>
                <a:cubicBezTo>
                  <a:pt x="141897" y="1"/>
                  <a:pt x="128283" y="5467"/>
                  <a:pt x="115989" y="10404"/>
                </a:cubicBezTo>
                <a:lnTo>
                  <a:pt x="114539" y="10985"/>
                </a:lnTo>
                <a:cubicBezTo>
                  <a:pt x="96772" y="18115"/>
                  <a:pt x="79990" y="24849"/>
                  <a:pt x="61524" y="27523"/>
                </a:cubicBezTo>
                <a:cubicBezTo>
                  <a:pt x="54535" y="28535"/>
                  <a:pt x="47566" y="29038"/>
                  <a:pt x="40710" y="29038"/>
                </a:cubicBezTo>
                <a:cubicBezTo>
                  <a:pt x="27961" y="29038"/>
                  <a:pt x="15599" y="27299"/>
                  <a:pt x="4214" y="23859"/>
                </a:cubicBezTo>
                <a:cubicBezTo>
                  <a:pt x="3925" y="23771"/>
                  <a:pt x="3632" y="23730"/>
                  <a:pt x="3345" y="23730"/>
                </a:cubicBezTo>
                <a:cubicBezTo>
                  <a:pt x="2059" y="23730"/>
                  <a:pt x="872" y="24565"/>
                  <a:pt x="479" y="25859"/>
                </a:cubicBezTo>
                <a:cubicBezTo>
                  <a:pt x="1" y="27444"/>
                  <a:pt x="897" y="29115"/>
                  <a:pt x="2481" y="29594"/>
                </a:cubicBezTo>
                <a:cubicBezTo>
                  <a:pt x="11914" y="32445"/>
                  <a:pt x="21932" y="34197"/>
                  <a:pt x="32256" y="34803"/>
                </a:cubicBezTo>
                <a:cubicBezTo>
                  <a:pt x="35007" y="34965"/>
                  <a:pt x="37785" y="35046"/>
                  <a:pt x="40581" y="35046"/>
                </a:cubicBezTo>
                <a:cubicBezTo>
                  <a:pt x="42706" y="35046"/>
                  <a:pt x="44843" y="34999"/>
                  <a:pt x="46987" y="34906"/>
                </a:cubicBezTo>
                <a:cubicBezTo>
                  <a:pt x="52085" y="34684"/>
                  <a:pt x="57228" y="34199"/>
                  <a:pt x="62382" y="33453"/>
                </a:cubicBezTo>
                <a:cubicBezTo>
                  <a:pt x="81557" y="30677"/>
                  <a:pt x="99458" y="23493"/>
                  <a:pt x="116770" y="16547"/>
                </a:cubicBezTo>
                <a:lnTo>
                  <a:pt x="118221" y="15964"/>
                </a:lnTo>
                <a:cubicBezTo>
                  <a:pt x="130487" y="11039"/>
                  <a:pt x="143090" y="5979"/>
                  <a:pt x="155719" y="5979"/>
                </a:cubicBezTo>
                <a:cubicBezTo>
                  <a:pt x="158722" y="5979"/>
                  <a:pt x="161726" y="6265"/>
                  <a:pt x="164727" y="6907"/>
                </a:cubicBezTo>
                <a:cubicBezTo>
                  <a:pt x="171814" y="8423"/>
                  <a:pt x="177542" y="11401"/>
                  <a:pt x="180852" y="15293"/>
                </a:cubicBezTo>
                <a:cubicBezTo>
                  <a:pt x="181445" y="15989"/>
                  <a:pt x="182287" y="16347"/>
                  <a:pt x="183135" y="16347"/>
                </a:cubicBezTo>
                <a:cubicBezTo>
                  <a:pt x="183822" y="16347"/>
                  <a:pt x="184511" y="16113"/>
                  <a:pt x="185075" y="15634"/>
                </a:cubicBezTo>
                <a:cubicBezTo>
                  <a:pt x="186336" y="14561"/>
                  <a:pt x="186488" y="12670"/>
                  <a:pt x="185416" y="11410"/>
                </a:cubicBezTo>
                <a:cubicBezTo>
                  <a:pt x="180081" y="5141"/>
                  <a:pt x="171902" y="2315"/>
                  <a:pt x="165980" y="1048"/>
                </a:cubicBezTo>
                <a:cubicBezTo>
                  <a:pt x="162585" y="321"/>
                  <a:pt x="159195" y="1"/>
                  <a:pt x="1558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5"/>
          <p:cNvSpPr/>
          <p:nvPr/>
        </p:nvSpPr>
        <p:spPr>
          <a:xfrm rot="-9899934">
            <a:off x="6701906" y="-316513"/>
            <a:ext cx="4996408" cy="907509"/>
          </a:xfrm>
          <a:custGeom>
            <a:avLst/>
            <a:gdLst/>
            <a:ahLst/>
            <a:cxnLst/>
            <a:rect l="l" t="t" r="r" b="b"/>
            <a:pathLst>
              <a:path w="152148" h="27635" extrusionOk="0">
                <a:moveTo>
                  <a:pt x="94991" y="1"/>
                </a:moveTo>
                <a:cubicBezTo>
                  <a:pt x="92519" y="1"/>
                  <a:pt x="90052" y="136"/>
                  <a:pt x="87583" y="405"/>
                </a:cubicBezTo>
                <a:cubicBezTo>
                  <a:pt x="77554" y="1500"/>
                  <a:pt x="67265" y="4773"/>
                  <a:pt x="55202" y="10704"/>
                </a:cubicBezTo>
                <a:lnTo>
                  <a:pt x="54852" y="10876"/>
                </a:lnTo>
                <a:cubicBezTo>
                  <a:pt x="43381" y="16516"/>
                  <a:pt x="31642" y="22289"/>
                  <a:pt x="20006" y="22289"/>
                </a:cubicBezTo>
                <a:cubicBezTo>
                  <a:pt x="14744" y="22289"/>
                  <a:pt x="9504" y="21108"/>
                  <a:pt x="4319" y="18201"/>
                </a:cubicBezTo>
                <a:cubicBezTo>
                  <a:pt x="3902" y="17967"/>
                  <a:pt x="3451" y="17856"/>
                  <a:pt x="3006" y="17856"/>
                </a:cubicBezTo>
                <a:cubicBezTo>
                  <a:pt x="2065" y="17856"/>
                  <a:pt x="1151" y="18352"/>
                  <a:pt x="658" y="19231"/>
                </a:cubicBezTo>
                <a:cubicBezTo>
                  <a:pt x="1" y="20403"/>
                  <a:pt x="316" y="21856"/>
                  <a:pt x="1341" y="22660"/>
                </a:cubicBezTo>
                <a:cubicBezTo>
                  <a:pt x="1449" y="22744"/>
                  <a:pt x="1565" y="22822"/>
                  <a:pt x="1689" y="22892"/>
                </a:cubicBezTo>
                <a:cubicBezTo>
                  <a:pt x="7338" y="26059"/>
                  <a:pt x="13362" y="27634"/>
                  <a:pt x="19916" y="27634"/>
                </a:cubicBezTo>
                <a:cubicBezTo>
                  <a:pt x="23331" y="27634"/>
                  <a:pt x="26891" y="27206"/>
                  <a:pt x="30616" y="26354"/>
                </a:cubicBezTo>
                <a:cubicBezTo>
                  <a:pt x="39873" y="24235"/>
                  <a:pt x="48695" y="19896"/>
                  <a:pt x="57225" y="15701"/>
                </a:cubicBezTo>
                <a:lnTo>
                  <a:pt x="57576" y="15530"/>
                </a:lnTo>
                <a:cubicBezTo>
                  <a:pt x="71448" y="8708"/>
                  <a:pt x="83406" y="5373"/>
                  <a:pt x="95141" y="5373"/>
                </a:cubicBezTo>
                <a:cubicBezTo>
                  <a:pt x="103197" y="5373"/>
                  <a:pt x="111146" y="6944"/>
                  <a:pt x="119538" y="10039"/>
                </a:cubicBezTo>
                <a:cubicBezTo>
                  <a:pt x="123192" y="11387"/>
                  <a:pt x="126894" y="13003"/>
                  <a:pt x="130539" y="14843"/>
                </a:cubicBezTo>
                <a:cubicBezTo>
                  <a:pt x="136116" y="17656"/>
                  <a:pt x="141842" y="21096"/>
                  <a:pt x="147558" y="25064"/>
                </a:cubicBezTo>
                <a:cubicBezTo>
                  <a:pt x="148026" y="25389"/>
                  <a:pt x="148560" y="25544"/>
                  <a:pt x="149089" y="25544"/>
                </a:cubicBezTo>
                <a:cubicBezTo>
                  <a:pt x="149941" y="25544"/>
                  <a:pt x="150778" y="25141"/>
                  <a:pt x="151301" y="24388"/>
                </a:cubicBezTo>
                <a:cubicBezTo>
                  <a:pt x="152148" y="23169"/>
                  <a:pt x="151843" y="21492"/>
                  <a:pt x="150625" y="20647"/>
                </a:cubicBezTo>
                <a:cubicBezTo>
                  <a:pt x="144704" y="16535"/>
                  <a:pt x="138761" y="12968"/>
                  <a:pt x="132962" y="10041"/>
                </a:cubicBezTo>
                <a:cubicBezTo>
                  <a:pt x="129134" y="8111"/>
                  <a:pt x="125244" y="6412"/>
                  <a:pt x="121399" y="4993"/>
                </a:cubicBezTo>
                <a:cubicBezTo>
                  <a:pt x="112336" y="1651"/>
                  <a:pt x="103633" y="1"/>
                  <a:pt x="94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5"/>
          <p:cNvSpPr/>
          <p:nvPr/>
        </p:nvSpPr>
        <p:spPr>
          <a:xfrm rot="1714476">
            <a:off x="8525549" y="-324031"/>
            <a:ext cx="4427467" cy="1211208"/>
          </a:xfrm>
          <a:custGeom>
            <a:avLst/>
            <a:gdLst/>
            <a:ahLst/>
            <a:cxnLst/>
            <a:rect l="l" t="t" r="r" b="b"/>
            <a:pathLst>
              <a:path w="134819" h="36882" extrusionOk="0">
                <a:moveTo>
                  <a:pt x="131925" y="1"/>
                </a:moveTo>
                <a:cubicBezTo>
                  <a:pt x="131775" y="1"/>
                  <a:pt x="131623" y="13"/>
                  <a:pt x="131471" y="39"/>
                </a:cubicBezTo>
                <a:cubicBezTo>
                  <a:pt x="120389" y="1915"/>
                  <a:pt x="109431" y="6028"/>
                  <a:pt x="99782" y="11935"/>
                </a:cubicBezTo>
                <a:cubicBezTo>
                  <a:pt x="97426" y="13378"/>
                  <a:pt x="95103" y="14904"/>
                  <a:pt x="92856" y="16380"/>
                </a:cubicBezTo>
                <a:cubicBezTo>
                  <a:pt x="86221" y="20739"/>
                  <a:pt x="79952" y="24856"/>
                  <a:pt x="72594" y="27214"/>
                </a:cubicBezTo>
                <a:cubicBezTo>
                  <a:pt x="64210" y="29901"/>
                  <a:pt x="54544" y="31512"/>
                  <a:pt x="44833" y="31512"/>
                </a:cubicBezTo>
                <a:cubicBezTo>
                  <a:pt x="30158" y="31512"/>
                  <a:pt x="15380" y="27833"/>
                  <a:pt x="4765" y="18629"/>
                </a:cubicBezTo>
                <a:cubicBezTo>
                  <a:pt x="4257" y="18189"/>
                  <a:pt x="3629" y="17972"/>
                  <a:pt x="3005" y="17972"/>
                </a:cubicBezTo>
                <a:cubicBezTo>
                  <a:pt x="2253" y="17972"/>
                  <a:pt x="1504" y="18286"/>
                  <a:pt x="972" y="18900"/>
                </a:cubicBezTo>
                <a:cubicBezTo>
                  <a:pt x="0" y="20022"/>
                  <a:pt x="120" y="21720"/>
                  <a:pt x="1243" y="22693"/>
                </a:cubicBezTo>
                <a:cubicBezTo>
                  <a:pt x="10150" y="30416"/>
                  <a:pt x="22397" y="35195"/>
                  <a:pt x="36662" y="36510"/>
                </a:cubicBezTo>
                <a:cubicBezTo>
                  <a:pt x="39356" y="36758"/>
                  <a:pt x="42100" y="36881"/>
                  <a:pt x="44870" y="36881"/>
                </a:cubicBezTo>
                <a:cubicBezTo>
                  <a:pt x="54734" y="36881"/>
                  <a:pt x="64913" y="35322"/>
                  <a:pt x="74236" y="32335"/>
                </a:cubicBezTo>
                <a:cubicBezTo>
                  <a:pt x="82292" y="29752"/>
                  <a:pt x="89163" y="25240"/>
                  <a:pt x="95808" y="20875"/>
                </a:cubicBezTo>
                <a:cubicBezTo>
                  <a:pt x="98020" y="19422"/>
                  <a:pt x="100307" y="17920"/>
                  <a:pt x="102591" y="16521"/>
                </a:cubicBezTo>
                <a:cubicBezTo>
                  <a:pt x="111659" y="10970"/>
                  <a:pt x="121956" y="7103"/>
                  <a:pt x="132369" y="5341"/>
                </a:cubicBezTo>
                <a:cubicBezTo>
                  <a:pt x="133833" y="5093"/>
                  <a:pt x="134819" y="3705"/>
                  <a:pt x="134571" y="2241"/>
                </a:cubicBezTo>
                <a:cubicBezTo>
                  <a:pt x="134349" y="929"/>
                  <a:pt x="133212" y="1"/>
                  <a:pt x="1319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/>
          <p:nvPr/>
        </p:nvSpPr>
        <p:spPr>
          <a:xfrm rot="-9899934" flipH="1">
            <a:off x="-364636" y="6374827"/>
            <a:ext cx="1502193" cy="1196559"/>
          </a:xfrm>
          <a:custGeom>
            <a:avLst/>
            <a:gdLst/>
            <a:ahLst/>
            <a:cxnLst/>
            <a:rect l="l" t="t" r="r" b="b"/>
            <a:pathLst>
              <a:path w="45744" h="36437" extrusionOk="0">
                <a:moveTo>
                  <a:pt x="42679" y="1"/>
                </a:moveTo>
                <a:cubicBezTo>
                  <a:pt x="41783" y="1"/>
                  <a:pt x="40908" y="448"/>
                  <a:pt x="40398" y="1262"/>
                </a:cubicBezTo>
                <a:cubicBezTo>
                  <a:pt x="31820" y="14961"/>
                  <a:pt x="21970" y="22339"/>
                  <a:pt x="15218" y="26115"/>
                </a:cubicBezTo>
                <a:cubicBezTo>
                  <a:pt x="7926" y="30194"/>
                  <a:pt x="2568" y="31074"/>
                  <a:pt x="2475" y="31089"/>
                </a:cubicBezTo>
                <a:cubicBezTo>
                  <a:pt x="1010" y="31312"/>
                  <a:pt x="1" y="32679"/>
                  <a:pt x="220" y="34145"/>
                </a:cubicBezTo>
                <a:cubicBezTo>
                  <a:pt x="420" y="35479"/>
                  <a:pt x="1567" y="36437"/>
                  <a:pt x="2876" y="36437"/>
                </a:cubicBezTo>
                <a:cubicBezTo>
                  <a:pt x="3009" y="36437"/>
                  <a:pt x="3143" y="36427"/>
                  <a:pt x="3278" y="36407"/>
                </a:cubicBezTo>
                <a:cubicBezTo>
                  <a:pt x="3527" y="36370"/>
                  <a:pt x="9463" y="35443"/>
                  <a:pt x="17576" y="30958"/>
                </a:cubicBezTo>
                <a:cubicBezTo>
                  <a:pt x="22283" y="28354"/>
                  <a:pt x="26790" y="25072"/>
                  <a:pt x="30969" y="21199"/>
                </a:cubicBezTo>
                <a:cubicBezTo>
                  <a:pt x="36168" y="16383"/>
                  <a:pt x="40874" y="10636"/>
                  <a:pt x="44955" y="4117"/>
                </a:cubicBezTo>
                <a:cubicBezTo>
                  <a:pt x="45744" y="2858"/>
                  <a:pt x="45362" y="1199"/>
                  <a:pt x="44103" y="411"/>
                </a:cubicBezTo>
                <a:cubicBezTo>
                  <a:pt x="43659" y="133"/>
                  <a:pt x="43166" y="1"/>
                  <a:pt x="426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5"/>
          <p:cNvSpPr/>
          <p:nvPr/>
        </p:nvSpPr>
        <p:spPr>
          <a:xfrm>
            <a:off x="144022" y="501540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420687" y="165000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10086647" y="6959915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10282862" y="6591875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5"/>
          <p:cNvSpPr/>
          <p:nvPr/>
        </p:nvSpPr>
        <p:spPr>
          <a:xfrm>
            <a:off x="9247387" y="7144800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10248622" y="952452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512075" y="685800"/>
            <a:ext cx="6111300" cy="1530000"/>
          </a:xfrm>
          <a:prstGeom prst="rect">
            <a:avLst/>
          </a:prstGeom>
        </p:spPr>
        <p:txBody>
          <a:bodyPr spcFirstLastPara="1" wrap="square" lIns="116050" tIns="116050" rIns="116050" bIns="11605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91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>
            <a:off x="512100" y="2294399"/>
            <a:ext cx="6111300" cy="14496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512075" y="5389799"/>
            <a:ext cx="6111300" cy="9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6050" tIns="116050" rIns="116050" bIns="11605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 b="1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</a:t>
            </a:r>
            <a:r>
              <a:rPr lang="en"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This presentation template was created by </a:t>
            </a:r>
            <a:r>
              <a:rPr lang="en" sz="16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Slidesgo </a:t>
            </a:r>
            <a:r>
              <a:rPr lang="en"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and includes icons by</a:t>
            </a:r>
            <a:r>
              <a:rPr lang="en" sz="16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Flaticon</a:t>
            </a:r>
            <a:r>
              <a:rPr lang="en"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infographics &amp; images by </a:t>
            </a:r>
            <a:r>
              <a:rPr lang="en" sz="16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Freepik </a:t>
            </a:r>
            <a:r>
              <a:rPr lang="en"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and content by</a:t>
            </a:r>
            <a:r>
              <a:rPr lang="en" sz="16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Eliana Delacour </a:t>
            </a:r>
            <a:endParaRPr sz="1600"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16" name="Google Shape;116;p16"/>
          <p:cNvSpPr/>
          <p:nvPr/>
        </p:nvSpPr>
        <p:spPr>
          <a:xfrm rot="-10222322" flipH="1">
            <a:off x="6851034" y="-221087"/>
            <a:ext cx="4996551" cy="907535"/>
          </a:xfrm>
          <a:custGeom>
            <a:avLst/>
            <a:gdLst/>
            <a:ahLst/>
            <a:cxnLst/>
            <a:rect l="l" t="t" r="r" b="b"/>
            <a:pathLst>
              <a:path w="152148" h="27635" extrusionOk="0">
                <a:moveTo>
                  <a:pt x="94991" y="1"/>
                </a:moveTo>
                <a:cubicBezTo>
                  <a:pt x="92519" y="1"/>
                  <a:pt x="90052" y="136"/>
                  <a:pt x="87583" y="405"/>
                </a:cubicBezTo>
                <a:cubicBezTo>
                  <a:pt x="77554" y="1500"/>
                  <a:pt x="67265" y="4773"/>
                  <a:pt x="55202" y="10704"/>
                </a:cubicBezTo>
                <a:lnTo>
                  <a:pt x="54852" y="10876"/>
                </a:lnTo>
                <a:cubicBezTo>
                  <a:pt x="43381" y="16516"/>
                  <a:pt x="31642" y="22289"/>
                  <a:pt x="20006" y="22289"/>
                </a:cubicBezTo>
                <a:cubicBezTo>
                  <a:pt x="14744" y="22289"/>
                  <a:pt x="9504" y="21108"/>
                  <a:pt x="4319" y="18201"/>
                </a:cubicBezTo>
                <a:cubicBezTo>
                  <a:pt x="3902" y="17967"/>
                  <a:pt x="3451" y="17856"/>
                  <a:pt x="3006" y="17856"/>
                </a:cubicBezTo>
                <a:cubicBezTo>
                  <a:pt x="2065" y="17856"/>
                  <a:pt x="1151" y="18352"/>
                  <a:pt x="658" y="19231"/>
                </a:cubicBezTo>
                <a:cubicBezTo>
                  <a:pt x="1" y="20403"/>
                  <a:pt x="316" y="21856"/>
                  <a:pt x="1341" y="22660"/>
                </a:cubicBezTo>
                <a:cubicBezTo>
                  <a:pt x="1449" y="22744"/>
                  <a:pt x="1565" y="22822"/>
                  <a:pt x="1689" y="22892"/>
                </a:cubicBezTo>
                <a:cubicBezTo>
                  <a:pt x="7338" y="26059"/>
                  <a:pt x="13362" y="27634"/>
                  <a:pt x="19916" y="27634"/>
                </a:cubicBezTo>
                <a:cubicBezTo>
                  <a:pt x="23331" y="27634"/>
                  <a:pt x="26891" y="27206"/>
                  <a:pt x="30616" y="26354"/>
                </a:cubicBezTo>
                <a:cubicBezTo>
                  <a:pt x="39873" y="24235"/>
                  <a:pt x="48695" y="19896"/>
                  <a:pt x="57225" y="15701"/>
                </a:cubicBezTo>
                <a:lnTo>
                  <a:pt x="57576" y="15530"/>
                </a:lnTo>
                <a:cubicBezTo>
                  <a:pt x="71448" y="8708"/>
                  <a:pt x="83406" y="5373"/>
                  <a:pt x="95141" y="5373"/>
                </a:cubicBezTo>
                <a:cubicBezTo>
                  <a:pt x="103197" y="5373"/>
                  <a:pt x="111146" y="6944"/>
                  <a:pt x="119538" y="10039"/>
                </a:cubicBezTo>
                <a:cubicBezTo>
                  <a:pt x="123192" y="11387"/>
                  <a:pt x="126894" y="13003"/>
                  <a:pt x="130539" y="14843"/>
                </a:cubicBezTo>
                <a:cubicBezTo>
                  <a:pt x="136116" y="17656"/>
                  <a:pt x="141842" y="21096"/>
                  <a:pt x="147558" y="25064"/>
                </a:cubicBezTo>
                <a:cubicBezTo>
                  <a:pt x="148026" y="25389"/>
                  <a:pt x="148560" y="25544"/>
                  <a:pt x="149089" y="25544"/>
                </a:cubicBezTo>
                <a:cubicBezTo>
                  <a:pt x="149941" y="25544"/>
                  <a:pt x="150778" y="25141"/>
                  <a:pt x="151301" y="24388"/>
                </a:cubicBezTo>
                <a:cubicBezTo>
                  <a:pt x="152148" y="23169"/>
                  <a:pt x="151843" y="21492"/>
                  <a:pt x="150625" y="20647"/>
                </a:cubicBezTo>
                <a:cubicBezTo>
                  <a:pt x="144704" y="16535"/>
                  <a:pt x="138761" y="12968"/>
                  <a:pt x="132962" y="10041"/>
                </a:cubicBezTo>
                <a:cubicBezTo>
                  <a:pt x="129134" y="8111"/>
                  <a:pt x="125244" y="6412"/>
                  <a:pt x="121399" y="4993"/>
                </a:cubicBezTo>
                <a:cubicBezTo>
                  <a:pt x="112336" y="1651"/>
                  <a:pt x="103633" y="1"/>
                  <a:pt x="949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6"/>
          <p:cNvSpPr/>
          <p:nvPr/>
        </p:nvSpPr>
        <p:spPr>
          <a:xfrm rot="782953" flipH="1">
            <a:off x="9832473" y="-54159"/>
            <a:ext cx="1502259" cy="1196611"/>
          </a:xfrm>
          <a:custGeom>
            <a:avLst/>
            <a:gdLst/>
            <a:ahLst/>
            <a:cxnLst/>
            <a:rect l="l" t="t" r="r" b="b"/>
            <a:pathLst>
              <a:path w="45744" h="36437" extrusionOk="0">
                <a:moveTo>
                  <a:pt x="42679" y="1"/>
                </a:moveTo>
                <a:cubicBezTo>
                  <a:pt x="41783" y="1"/>
                  <a:pt x="40908" y="448"/>
                  <a:pt x="40398" y="1262"/>
                </a:cubicBezTo>
                <a:cubicBezTo>
                  <a:pt x="31820" y="14961"/>
                  <a:pt x="21970" y="22339"/>
                  <a:pt x="15218" y="26115"/>
                </a:cubicBezTo>
                <a:cubicBezTo>
                  <a:pt x="7926" y="30194"/>
                  <a:pt x="2568" y="31074"/>
                  <a:pt x="2475" y="31089"/>
                </a:cubicBezTo>
                <a:cubicBezTo>
                  <a:pt x="1010" y="31312"/>
                  <a:pt x="1" y="32679"/>
                  <a:pt x="220" y="34145"/>
                </a:cubicBezTo>
                <a:cubicBezTo>
                  <a:pt x="420" y="35479"/>
                  <a:pt x="1567" y="36437"/>
                  <a:pt x="2876" y="36437"/>
                </a:cubicBezTo>
                <a:cubicBezTo>
                  <a:pt x="3009" y="36437"/>
                  <a:pt x="3143" y="36427"/>
                  <a:pt x="3278" y="36407"/>
                </a:cubicBezTo>
                <a:cubicBezTo>
                  <a:pt x="3527" y="36370"/>
                  <a:pt x="9463" y="35443"/>
                  <a:pt x="17576" y="30958"/>
                </a:cubicBezTo>
                <a:cubicBezTo>
                  <a:pt x="22283" y="28354"/>
                  <a:pt x="26790" y="25072"/>
                  <a:pt x="30969" y="21199"/>
                </a:cubicBezTo>
                <a:cubicBezTo>
                  <a:pt x="36168" y="16383"/>
                  <a:pt x="40874" y="10636"/>
                  <a:pt x="44955" y="4117"/>
                </a:cubicBezTo>
                <a:cubicBezTo>
                  <a:pt x="45744" y="2858"/>
                  <a:pt x="45362" y="1199"/>
                  <a:pt x="44103" y="411"/>
                </a:cubicBezTo>
                <a:cubicBezTo>
                  <a:pt x="43659" y="133"/>
                  <a:pt x="43166" y="1"/>
                  <a:pt x="426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6"/>
          <p:cNvSpPr/>
          <p:nvPr/>
        </p:nvSpPr>
        <p:spPr>
          <a:xfrm rot="10800000" flipH="1">
            <a:off x="8199150" y="250594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 rot="10800000" flipH="1">
            <a:off x="10168122" y="967189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6"/>
          <p:cNvSpPr/>
          <p:nvPr/>
        </p:nvSpPr>
        <p:spPr>
          <a:xfrm rot="9899934">
            <a:off x="5492768" y="6300843"/>
            <a:ext cx="6124136" cy="1150913"/>
          </a:xfrm>
          <a:custGeom>
            <a:avLst/>
            <a:gdLst/>
            <a:ahLst/>
            <a:cxnLst/>
            <a:rect l="l" t="t" r="r" b="b"/>
            <a:pathLst>
              <a:path w="186489" h="35047" extrusionOk="0">
                <a:moveTo>
                  <a:pt x="155823" y="1"/>
                </a:moveTo>
                <a:cubicBezTo>
                  <a:pt x="141897" y="1"/>
                  <a:pt x="128283" y="5467"/>
                  <a:pt x="115989" y="10404"/>
                </a:cubicBezTo>
                <a:lnTo>
                  <a:pt x="114539" y="10985"/>
                </a:lnTo>
                <a:cubicBezTo>
                  <a:pt x="96772" y="18115"/>
                  <a:pt x="79990" y="24849"/>
                  <a:pt x="61524" y="27523"/>
                </a:cubicBezTo>
                <a:cubicBezTo>
                  <a:pt x="54535" y="28535"/>
                  <a:pt x="47566" y="29038"/>
                  <a:pt x="40710" y="29038"/>
                </a:cubicBezTo>
                <a:cubicBezTo>
                  <a:pt x="27961" y="29038"/>
                  <a:pt x="15599" y="27299"/>
                  <a:pt x="4214" y="23859"/>
                </a:cubicBezTo>
                <a:cubicBezTo>
                  <a:pt x="3925" y="23771"/>
                  <a:pt x="3632" y="23730"/>
                  <a:pt x="3345" y="23730"/>
                </a:cubicBezTo>
                <a:cubicBezTo>
                  <a:pt x="2059" y="23730"/>
                  <a:pt x="872" y="24565"/>
                  <a:pt x="479" y="25859"/>
                </a:cubicBezTo>
                <a:cubicBezTo>
                  <a:pt x="1" y="27444"/>
                  <a:pt x="897" y="29115"/>
                  <a:pt x="2481" y="29594"/>
                </a:cubicBezTo>
                <a:cubicBezTo>
                  <a:pt x="11914" y="32445"/>
                  <a:pt x="21932" y="34197"/>
                  <a:pt x="32256" y="34803"/>
                </a:cubicBezTo>
                <a:cubicBezTo>
                  <a:pt x="35007" y="34965"/>
                  <a:pt x="37785" y="35046"/>
                  <a:pt x="40581" y="35046"/>
                </a:cubicBezTo>
                <a:cubicBezTo>
                  <a:pt x="42706" y="35046"/>
                  <a:pt x="44843" y="34999"/>
                  <a:pt x="46987" y="34906"/>
                </a:cubicBezTo>
                <a:cubicBezTo>
                  <a:pt x="52085" y="34684"/>
                  <a:pt x="57228" y="34199"/>
                  <a:pt x="62382" y="33453"/>
                </a:cubicBezTo>
                <a:cubicBezTo>
                  <a:pt x="81557" y="30677"/>
                  <a:pt x="99458" y="23493"/>
                  <a:pt x="116770" y="16547"/>
                </a:cubicBezTo>
                <a:lnTo>
                  <a:pt x="118221" y="15964"/>
                </a:lnTo>
                <a:cubicBezTo>
                  <a:pt x="130487" y="11039"/>
                  <a:pt x="143090" y="5979"/>
                  <a:pt x="155719" y="5979"/>
                </a:cubicBezTo>
                <a:cubicBezTo>
                  <a:pt x="158722" y="5979"/>
                  <a:pt x="161726" y="6265"/>
                  <a:pt x="164727" y="6907"/>
                </a:cubicBezTo>
                <a:cubicBezTo>
                  <a:pt x="171814" y="8423"/>
                  <a:pt x="177542" y="11401"/>
                  <a:pt x="180852" y="15293"/>
                </a:cubicBezTo>
                <a:cubicBezTo>
                  <a:pt x="181445" y="15989"/>
                  <a:pt x="182287" y="16347"/>
                  <a:pt x="183135" y="16347"/>
                </a:cubicBezTo>
                <a:cubicBezTo>
                  <a:pt x="183822" y="16347"/>
                  <a:pt x="184511" y="16113"/>
                  <a:pt x="185075" y="15634"/>
                </a:cubicBezTo>
                <a:cubicBezTo>
                  <a:pt x="186336" y="14561"/>
                  <a:pt x="186488" y="12670"/>
                  <a:pt x="185416" y="11410"/>
                </a:cubicBezTo>
                <a:cubicBezTo>
                  <a:pt x="180081" y="5141"/>
                  <a:pt x="171902" y="2315"/>
                  <a:pt x="165980" y="1048"/>
                </a:cubicBezTo>
                <a:cubicBezTo>
                  <a:pt x="162585" y="321"/>
                  <a:pt x="159195" y="1"/>
                  <a:pt x="1558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6"/>
          <p:cNvSpPr/>
          <p:nvPr/>
        </p:nvSpPr>
        <p:spPr>
          <a:xfrm rot="10402104" flipH="1">
            <a:off x="5735644" y="6930834"/>
            <a:ext cx="4427419" cy="1211195"/>
          </a:xfrm>
          <a:custGeom>
            <a:avLst/>
            <a:gdLst/>
            <a:ahLst/>
            <a:cxnLst/>
            <a:rect l="l" t="t" r="r" b="b"/>
            <a:pathLst>
              <a:path w="134819" h="36882" extrusionOk="0">
                <a:moveTo>
                  <a:pt x="131925" y="1"/>
                </a:moveTo>
                <a:cubicBezTo>
                  <a:pt x="131775" y="1"/>
                  <a:pt x="131623" y="13"/>
                  <a:pt x="131471" y="39"/>
                </a:cubicBezTo>
                <a:cubicBezTo>
                  <a:pt x="120389" y="1915"/>
                  <a:pt x="109431" y="6028"/>
                  <a:pt x="99782" y="11935"/>
                </a:cubicBezTo>
                <a:cubicBezTo>
                  <a:pt x="97426" y="13378"/>
                  <a:pt x="95103" y="14904"/>
                  <a:pt x="92856" y="16380"/>
                </a:cubicBezTo>
                <a:cubicBezTo>
                  <a:pt x="86221" y="20739"/>
                  <a:pt x="79952" y="24856"/>
                  <a:pt x="72594" y="27214"/>
                </a:cubicBezTo>
                <a:cubicBezTo>
                  <a:pt x="64210" y="29901"/>
                  <a:pt x="54544" y="31512"/>
                  <a:pt x="44833" y="31512"/>
                </a:cubicBezTo>
                <a:cubicBezTo>
                  <a:pt x="30158" y="31512"/>
                  <a:pt x="15380" y="27833"/>
                  <a:pt x="4765" y="18629"/>
                </a:cubicBezTo>
                <a:cubicBezTo>
                  <a:pt x="4257" y="18189"/>
                  <a:pt x="3629" y="17972"/>
                  <a:pt x="3005" y="17972"/>
                </a:cubicBezTo>
                <a:cubicBezTo>
                  <a:pt x="2253" y="17972"/>
                  <a:pt x="1504" y="18286"/>
                  <a:pt x="972" y="18900"/>
                </a:cubicBezTo>
                <a:cubicBezTo>
                  <a:pt x="0" y="20022"/>
                  <a:pt x="120" y="21720"/>
                  <a:pt x="1243" y="22693"/>
                </a:cubicBezTo>
                <a:cubicBezTo>
                  <a:pt x="10150" y="30416"/>
                  <a:pt x="22397" y="35195"/>
                  <a:pt x="36662" y="36510"/>
                </a:cubicBezTo>
                <a:cubicBezTo>
                  <a:pt x="39356" y="36758"/>
                  <a:pt x="42100" y="36881"/>
                  <a:pt x="44870" y="36881"/>
                </a:cubicBezTo>
                <a:cubicBezTo>
                  <a:pt x="54734" y="36881"/>
                  <a:pt x="64913" y="35322"/>
                  <a:pt x="74236" y="32335"/>
                </a:cubicBezTo>
                <a:cubicBezTo>
                  <a:pt x="82292" y="29752"/>
                  <a:pt x="89163" y="25240"/>
                  <a:pt x="95808" y="20875"/>
                </a:cubicBezTo>
                <a:cubicBezTo>
                  <a:pt x="98020" y="19422"/>
                  <a:pt x="100307" y="17920"/>
                  <a:pt x="102591" y="16521"/>
                </a:cubicBezTo>
                <a:cubicBezTo>
                  <a:pt x="111659" y="10970"/>
                  <a:pt x="121956" y="7103"/>
                  <a:pt x="132369" y="5341"/>
                </a:cubicBezTo>
                <a:cubicBezTo>
                  <a:pt x="133833" y="5093"/>
                  <a:pt x="134819" y="3705"/>
                  <a:pt x="134571" y="2241"/>
                </a:cubicBezTo>
                <a:cubicBezTo>
                  <a:pt x="134349" y="929"/>
                  <a:pt x="133212" y="1"/>
                  <a:pt x="1319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10168178" y="6679230"/>
            <a:ext cx="208234" cy="208234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6"/>
          <p:cNvSpPr/>
          <p:nvPr/>
        </p:nvSpPr>
        <p:spPr>
          <a:xfrm>
            <a:off x="9576802" y="6876288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/>
          <p:nvPr/>
        </p:nvSpPr>
        <p:spPr>
          <a:xfrm rot="-10222322" flipH="1">
            <a:off x="6851034" y="-221087"/>
            <a:ext cx="4996551" cy="907535"/>
          </a:xfrm>
          <a:custGeom>
            <a:avLst/>
            <a:gdLst/>
            <a:ahLst/>
            <a:cxnLst/>
            <a:rect l="l" t="t" r="r" b="b"/>
            <a:pathLst>
              <a:path w="152148" h="27635" extrusionOk="0">
                <a:moveTo>
                  <a:pt x="94991" y="1"/>
                </a:moveTo>
                <a:cubicBezTo>
                  <a:pt x="92519" y="1"/>
                  <a:pt x="90052" y="136"/>
                  <a:pt x="87583" y="405"/>
                </a:cubicBezTo>
                <a:cubicBezTo>
                  <a:pt x="77554" y="1500"/>
                  <a:pt x="67265" y="4773"/>
                  <a:pt x="55202" y="10704"/>
                </a:cubicBezTo>
                <a:lnTo>
                  <a:pt x="54852" y="10876"/>
                </a:lnTo>
                <a:cubicBezTo>
                  <a:pt x="43381" y="16516"/>
                  <a:pt x="31642" y="22289"/>
                  <a:pt x="20006" y="22289"/>
                </a:cubicBezTo>
                <a:cubicBezTo>
                  <a:pt x="14744" y="22289"/>
                  <a:pt x="9504" y="21108"/>
                  <a:pt x="4319" y="18201"/>
                </a:cubicBezTo>
                <a:cubicBezTo>
                  <a:pt x="3902" y="17967"/>
                  <a:pt x="3451" y="17856"/>
                  <a:pt x="3006" y="17856"/>
                </a:cubicBezTo>
                <a:cubicBezTo>
                  <a:pt x="2065" y="17856"/>
                  <a:pt x="1151" y="18352"/>
                  <a:pt x="658" y="19231"/>
                </a:cubicBezTo>
                <a:cubicBezTo>
                  <a:pt x="1" y="20403"/>
                  <a:pt x="316" y="21856"/>
                  <a:pt x="1341" y="22660"/>
                </a:cubicBezTo>
                <a:cubicBezTo>
                  <a:pt x="1449" y="22744"/>
                  <a:pt x="1565" y="22822"/>
                  <a:pt x="1689" y="22892"/>
                </a:cubicBezTo>
                <a:cubicBezTo>
                  <a:pt x="7338" y="26059"/>
                  <a:pt x="13362" y="27634"/>
                  <a:pt x="19916" y="27634"/>
                </a:cubicBezTo>
                <a:cubicBezTo>
                  <a:pt x="23331" y="27634"/>
                  <a:pt x="26891" y="27206"/>
                  <a:pt x="30616" y="26354"/>
                </a:cubicBezTo>
                <a:cubicBezTo>
                  <a:pt x="39873" y="24235"/>
                  <a:pt x="48695" y="19896"/>
                  <a:pt x="57225" y="15701"/>
                </a:cubicBezTo>
                <a:lnTo>
                  <a:pt x="57576" y="15530"/>
                </a:lnTo>
                <a:cubicBezTo>
                  <a:pt x="71448" y="8708"/>
                  <a:pt x="83406" y="5373"/>
                  <a:pt x="95141" y="5373"/>
                </a:cubicBezTo>
                <a:cubicBezTo>
                  <a:pt x="103197" y="5373"/>
                  <a:pt x="111146" y="6944"/>
                  <a:pt x="119538" y="10039"/>
                </a:cubicBezTo>
                <a:cubicBezTo>
                  <a:pt x="123192" y="11387"/>
                  <a:pt x="126894" y="13003"/>
                  <a:pt x="130539" y="14843"/>
                </a:cubicBezTo>
                <a:cubicBezTo>
                  <a:pt x="136116" y="17656"/>
                  <a:pt x="141842" y="21096"/>
                  <a:pt x="147558" y="25064"/>
                </a:cubicBezTo>
                <a:cubicBezTo>
                  <a:pt x="148026" y="25389"/>
                  <a:pt x="148560" y="25544"/>
                  <a:pt x="149089" y="25544"/>
                </a:cubicBezTo>
                <a:cubicBezTo>
                  <a:pt x="149941" y="25544"/>
                  <a:pt x="150778" y="25141"/>
                  <a:pt x="151301" y="24388"/>
                </a:cubicBezTo>
                <a:cubicBezTo>
                  <a:pt x="152148" y="23169"/>
                  <a:pt x="151843" y="21492"/>
                  <a:pt x="150625" y="20647"/>
                </a:cubicBezTo>
                <a:cubicBezTo>
                  <a:pt x="144704" y="16535"/>
                  <a:pt x="138761" y="12968"/>
                  <a:pt x="132962" y="10041"/>
                </a:cubicBezTo>
                <a:cubicBezTo>
                  <a:pt x="129134" y="8111"/>
                  <a:pt x="125244" y="6412"/>
                  <a:pt x="121399" y="4993"/>
                </a:cubicBezTo>
                <a:cubicBezTo>
                  <a:pt x="112336" y="1651"/>
                  <a:pt x="103633" y="1"/>
                  <a:pt x="949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7"/>
          <p:cNvSpPr/>
          <p:nvPr/>
        </p:nvSpPr>
        <p:spPr>
          <a:xfrm rot="782953" flipH="1">
            <a:off x="9832473" y="-54159"/>
            <a:ext cx="1502259" cy="1196611"/>
          </a:xfrm>
          <a:custGeom>
            <a:avLst/>
            <a:gdLst/>
            <a:ahLst/>
            <a:cxnLst/>
            <a:rect l="l" t="t" r="r" b="b"/>
            <a:pathLst>
              <a:path w="45744" h="36437" extrusionOk="0">
                <a:moveTo>
                  <a:pt x="42679" y="1"/>
                </a:moveTo>
                <a:cubicBezTo>
                  <a:pt x="41783" y="1"/>
                  <a:pt x="40908" y="448"/>
                  <a:pt x="40398" y="1262"/>
                </a:cubicBezTo>
                <a:cubicBezTo>
                  <a:pt x="31820" y="14961"/>
                  <a:pt x="21970" y="22339"/>
                  <a:pt x="15218" y="26115"/>
                </a:cubicBezTo>
                <a:cubicBezTo>
                  <a:pt x="7926" y="30194"/>
                  <a:pt x="2568" y="31074"/>
                  <a:pt x="2475" y="31089"/>
                </a:cubicBezTo>
                <a:cubicBezTo>
                  <a:pt x="1010" y="31312"/>
                  <a:pt x="1" y="32679"/>
                  <a:pt x="220" y="34145"/>
                </a:cubicBezTo>
                <a:cubicBezTo>
                  <a:pt x="420" y="35479"/>
                  <a:pt x="1567" y="36437"/>
                  <a:pt x="2876" y="36437"/>
                </a:cubicBezTo>
                <a:cubicBezTo>
                  <a:pt x="3009" y="36437"/>
                  <a:pt x="3143" y="36427"/>
                  <a:pt x="3278" y="36407"/>
                </a:cubicBezTo>
                <a:cubicBezTo>
                  <a:pt x="3527" y="36370"/>
                  <a:pt x="9463" y="35443"/>
                  <a:pt x="17576" y="30958"/>
                </a:cubicBezTo>
                <a:cubicBezTo>
                  <a:pt x="22283" y="28354"/>
                  <a:pt x="26790" y="25072"/>
                  <a:pt x="30969" y="21199"/>
                </a:cubicBezTo>
                <a:cubicBezTo>
                  <a:pt x="36168" y="16383"/>
                  <a:pt x="40874" y="10636"/>
                  <a:pt x="44955" y="4117"/>
                </a:cubicBezTo>
                <a:cubicBezTo>
                  <a:pt x="45744" y="2858"/>
                  <a:pt x="45362" y="1199"/>
                  <a:pt x="44103" y="411"/>
                </a:cubicBezTo>
                <a:cubicBezTo>
                  <a:pt x="43659" y="133"/>
                  <a:pt x="43166" y="1"/>
                  <a:pt x="426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7"/>
          <p:cNvSpPr/>
          <p:nvPr/>
        </p:nvSpPr>
        <p:spPr>
          <a:xfrm rot="10800000" flipH="1">
            <a:off x="8199150" y="250594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7"/>
          <p:cNvSpPr/>
          <p:nvPr/>
        </p:nvSpPr>
        <p:spPr>
          <a:xfrm rot="10800000" flipH="1">
            <a:off x="10168122" y="967189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/>
          <p:nvPr/>
        </p:nvSpPr>
        <p:spPr>
          <a:xfrm rot="9899934">
            <a:off x="5492768" y="6300843"/>
            <a:ext cx="6124136" cy="1150913"/>
          </a:xfrm>
          <a:custGeom>
            <a:avLst/>
            <a:gdLst/>
            <a:ahLst/>
            <a:cxnLst/>
            <a:rect l="l" t="t" r="r" b="b"/>
            <a:pathLst>
              <a:path w="186489" h="35047" extrusionOk="0">
                <a:moveTo>
                  <a:pt x="155823" y="1"/>
                </a:moveTo>
                <a:cubicBezTo>
                  <a:pt x="141897" y="1"/>
                  <a:pt x="128283" y="5467"/>
                  <a:pt x="115989" y="10404"/>
                </a:cubicBezTo>
                <a:lnTo>
                  <a:pt x="114539" y="10985"/>
                </a:lnTo>
                <a:cubicBezTo>
                  <a:pt x="96772" y="18115"/>
                  <a:pt x="79990" y="24849"/>
                  <a:pt x="61524" y="27523"/>
                </a:cubicBezTo>
                <a:cubicBezTo>
                  <a:pt x="54535" y="28535"/>
                  <a:pt x="47566" y="29038"/>
                  <a:pt x="40710" y="29038"/>
                </a:cubicBezTo>
                <a:cubicBezTo>
                  <a:pt x="27961" y="29038"/>
                  <a:pt x="15599" y="27299"/>
                  <a:pt x="4214" y="23859"/>
                </a:cubicBezTo>
                <a:cubicBezTo>
                  <a:pt x="3925" y="23771"/>
                  <a:pt x="3632" y="23730"/>
                  <a:pt x="3345" y="23730"/>
                </a:cubicBezTo>
                <a:cubicBezTo>
                  <a:pt x="2059" y="23730"/>
                  <a:pt x="872" y="24565"/>
                  <a:pt x="479" y="25859"/>
                </a:cubicBezTo>
                <a:cubicBezTo>
                  <a:pt x="1" y="27444"/>
                  <a:pt x="897" y="29115"/>
                  <a:pt x="2481" y="29594"/>
                </a:cubicBezTo>
                <a:cubicBezTo>
                  <a:pt x="11914" y="32445"/>
                  <a:pt x="21932" y="34197"/>
                  <a:pt x="32256" y="34803"/>
                </a:cubicBezTo>
                <a:cubicBezTo>
                  <a:pt x="35007" y="34965"/>
                  <a:pt x="37785" y="35046"/>
                  <a:pt x="40581" y="35046"/>
                </a:cubicBezTo>
                <a:cubicBezTo>
                  <a:pt x="42706" y="35046"/>
                  <a:pt x="44843" y="34999"/>
                  <a:pt x="46987" y="34906"/>
                </a:cubicBezTo>
                <a:cubicBezTo>
                  <a:pt x="52085" y="34684"/>
                  <a:pt x="57228" y="34199"/>
                  <a:pt x="62382" y="33453"/>
                </a:cubicBezTo>
                <a:cubicBezTo>
                  <a:pt x="81557" y="30677"/>
                  <a:pt x="99458" y="23493"/>
                  <a:pt x="116770" y="16547"/>
                </a:cubicBezTo>
                <a:lnTo>
                  <a:pt x="118221" y="15964"/>
                </a:lnTo>
                <a:cubicBezTo>
                  <a:pt x="130487" y="11039"/>
                  <a:pt x="143090" y="5979"/>
                  <a:pt x="155719" y="5979"/>
                </a:cubicBezTo>
                <a:cubicBezTo>
                  <a:pt x="158722" y="5979"/>
                  <a:pt x="161726" y="6265"/>
                  <a:pt x="164727" y="6907"/>
                </a:cubicBezTo>
                <a:cubicBezTo>
                  <a:pt x="171814" y="8423"/>
                  <a:pt x="177542" y="11401"/>
                  <a:pt x="180852" y="15293"/>
                </a:cubicBezTo>
                <a:cubicBezTo>
                  <a:pt x="181445" y="15989"/>
                  <a:pt x="182287" y="16347"/>
                  <a:pt x="183135" y="16347"/>
                </a:cubicBezTo>
                <a:cubicBezTo>
                  <a:pt x="183822" y="16347"/>
                  <a:pt x="184511" y="16113"/>
                  <a:pt x="185075" y="15634"/>
                </a:cubicBezTo>
                <a:cubicBezTo>
                  <a:pt x="186336" y="14561"/>
                  <a:pt x="186488" y="12670"/>
                  <a:pt x="185416" y="11410"/>
                </a:cubicBezTo>
                <a:cubicBezTo>
                  <a:pt x="180081" y="5141"/>
                  <a:pt x="171902" y="2315"/>
                  <a:pt x="165980" y="1048"/>
                </a:cubicBezTo>
                <a:cubicBezTo>
                  <a:pt x="162585" y="321"/>
                  <a:pt x="159195" y="1"/>
                  <a:pt x="1558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7"/>
          <p:cNvSpPr/>
          <p:nvPr/>
        </p:nvSpPr>
        <p:spPr>
          <a:xfrm rot="10402104" flipH="1">
            <a:off x="5735644" y="6930834"/>
            <a:ext cx="4427419" cy="1211195"/>
          </a:xfrm>
          <a:custGeom>
            <a:avLst/>
            <a:gdLst/>
            <a:ahLst/>
            <a:cxnLst/>
            <a:rect l="l" t="t" r="r" b="b"/>
            <a:pathLst>
              <a:path w="134819" h="36882" extrusionOk="0">
                <a:moveTo>
                  <a:pt x="131925" y="1"/>
                </a:moveTo>
                <a:cubicBezTo>
                  <a:pt x="131775" y="1"/>
                  <a:pt x="131623" y="13"/>
                  <a:pt x="131471" y="39"/>
                </a:cubicBezTo>
                <a:cubicBezTo>
                  <a:pt x="120389" y="1915"/>
                  <a:pt x="109431" y="6028"/>
                  <a:pt x="99782" y="11935"/>
                </a:cubicBezTo>
                <a:cubicBezTo>
                  <a:pt x="97426" y="13378"/>
                  <a:pt x="95103" y="14904"/>
                  <a:pt x="92856" y="16380"/>
                </a:cubicBezTo>
                <a:cubicBezTo>
                  <a:pt x="86221" y="20739"/>
                  <a:pt x="79952" y="24856"/>
                  <a:pt x="72594" y="27214"/>
                </a:cubicBezTo>
                <a:cubicBezTo>
                  <a:pt x="64210" y="29901"/>
                  <a:pt x="54544" y="31512"/>
                  <a:pt x="44833" y="31512"/>
                </a:cubicBezTo>
                <a:cubicBezTo>
                  <a:pt x="30158" y="31512"/>
                  <a:pt x="15380" y="27833"/>
                  <a:pt x="4765" y="18629"/>
                </a:cubicBezTo>
                <a:cubicBezTo>
                  <a:pt x="4257" y="18189"/>
                  <a:pt x="3629" y="17972"/>
                  <a:pt x="3005" y="17972"/>
                </a:cubicBezTo>
                <a:cubicBezTo>
                  <a:pt x="2253" y="17972"/>
                  <a:pt x="1504" y="18286"/>
                  <a:pt x="972" y="18900"/>
                </a:cubicBezTo>
                <a:cubicBezTo>
                  <a:pt x="0" y="20022"/>
                  <a:pt x="120" y="21720"/>
                  <a:pt x="1243" y="22693"/>
                </a:cubicBezTo>
                <a:cubicBezTo>
                  <a:pt x="10150" y="30416"/>
                  <a:pt x="22397" y="35195"/>
                  <a:pt x="36662" y="36510"/>
                </a:cubicBezTo>
                <a:cubicBezTo>
                  <a:pt x="39356" y="36758"/>
                  <a:pt x="42100" y="36881"/>
                  <a:pt x="44870" y="36881"/>
                </a:cubicBezTo>
                <a:cubicBezTo>
                  <a:pt x="54734" y="36881"/>
                  <a:pt x="64913" y="35322"/>
                  <a:pt x="74236" y="32335"/>
                </a:cubicBezTo>
                <a:cubicBezTo>
                  <a:pt x="82292" y="29752"/>
                  <a:pt x="89163" y="25240"/>
                  <a:pt x="95808" y="20875"/>
                </a:cubicBezTo>
                <a:cubicBezTo>
                  <a:pt x="98020" y="19422"/>
                  <a:pt x="100307" y="17920"/>
                  <a:pt x="102591" y="16521"/>
                </a:cubicBezTo>
                <a:cubicBezTo>
                  <a:pt x="111659" y="10970"/>
                  <a:pt x="121956" y="7103"/>
                  <a:pt x="132369" y="5341"/>
                </a:cubicBezTo>
                <a:cubicBezTo>
                  <a:pt x="133833" y="5093"/>
                  <a:pt x="134819" y="3705"/>
                  <a:pt x="134571" y="2241"/>
                </a:cubicBezTo>
                <a:cubicBezTo>
                  <a:pt x="134349" y="929"/>
                  <a:pt x="133212" y="1"/>
                  <a:pt x="1319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10168178" y="6679230"/>
            <a:ext cx="208234" cy="208234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9576802" y="6876288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/>
          <p:nvPr/>
        </p:nvSpPr>
        <p:spPr>
          <a:xfrm rot="506385" flipH="1">
            <a:off x="-595998" y="6879602"/>
            <a:ext cx="6124418" cy="1150966"/>
          </a:xfrm>
          <a:custGeom>
            <a:avLst/>
            <a:gdLst/>
            <a:ahLst/>
            <a:cxnLst/>
            <a:rect l="l" t="t" r="r" b="b"/>
            <a:pathLst>
              <a:path w="186489" h="35047" extrusionOk="0">
                <a:moveTo>
                  <a:pt x="155823" y="1"/>
                </a:moveTo>
                <a:cubicBezTo>
                  <a:pt x="141897" y="1"/>
                  <a:pt x="128283" y="5467"/>
                  <a:pt x="115989" y="10404"/>
                </a:cubicBezTo>
                <a:lnTo>
                  <a:pt x="114539" y="10985"/>
                </a:lnTo>
                <a:cubicBezTo>
                  <a:pt x="96772" y="18115"/>
                  <a:pt x="79990" y="24849"/>
                  <a:pt x="61524" y="27523"/>
                </a:cubicBezTo>
                <a:cubicBezTo>
                  <a:pt x="54535" y="28535"/>
                  <a:pt x="47566" y="29038"/>
                  <a:pt x="40710" y="29038"/>
                </a:cubicBezTo>
                <a:cubicBezTo>
                  <a:pt x="27961" y="29038"/>
                  <a:pt x="15599" y="27299"/>
                  <a:pt x="4214" y="23859"/>
                </a:cubicBezTo>
                <a:cubicBezTo>
                  <a:pt x="3925" y="23771"/>
                  <a:pt x="3632" y="23730"/>
                  <a:pt x="3345" y="23730"/>
                </a:cubicBezTo>
                <a:cubicBezTo>
                  <a:pt x="2059" y="23730"/>
                  <a:pt x="872" y="24565"/>
                  <a:pt x="479" y="25859"/>
                </a:cubicBezTo>
                <a:cubicBezTo>
                  <a:pt x="1" y="27444"/>
                  <a:pt x="897" y="29115"/>
                  <a:pt x="2481" y="29594"/>
                </a:cubicBezTo>
                <a:cubicBezTo>
                  <a:pt x="11914" y="32445"/>
                  <a:pt x="21932" y="34197"/>
                  <a:pt x="32256" y="34803"/>
                </a:cubicBezTo>
                <a:cubicBezTo>
                  <a:pt x="35007" y="34965"/>
                  <a:pt x="37785" y="35046"/>
                  <a:pt x="40581" y="35046"/>
                </a:cubicBezTo>
                <a:cubicBezTo>
                  <a:pt x="42706" y="35046"/>
                  <a:pt x="44843" y="34999"/>
                  <a:pt x="46987" y="34906"/>
                </a:cubicBezTo>
                <a:cubicBezTo>
                  <a:pt x="52085" y="34684"/>
                  <a:pt x="57228" y="34199"/>
                  <a:pt x="62382" y="33453"/>
                </a:cubicBezTo>
                <a:cubicBezTo>
                  <a:pt x="81557" y="30677"/>
                  <a:pt x="99458" y="23493"/>
                  <a:pt x="116770" y="16547"/>
                </a:cubicBezTo>
                <a:lnTo>
                  <a:pt x="118221" y="15964"/>
                </a:lnTo>
                <a:cubicBezTo>
                  <a:pt x="130487" y="11039"/>
                  <a:pt x="143090" y="5979"/>
                  <a:pt x="155719" y="5979"/>
                </a:cubicBezTo>
                <a:cubicBezTo>
                  <a:pt x="158722" y="5979"/>
                  <a:pt x="161726" y="6265"/>
                  <a:pt x="164727" y="6907"/>
                </a:cubicBezTo>
                <a:cubicBezTo>
                  <a:pt x="171814" y="8423"/>
                  <a:pt x="177542" y="11401"/>
                  <a:pt x="180852" y="15293"/>
                </a:cubicBezTo>
                <a:cubicBezTo>
                  <a:pt x="181445" y="15989"/>
                  <a:pt x="182287" y="16347"/>
                  <a:pt x="183135" y="16347"/>
                </a:cubicBezTo>
                <a:cubicBezTo>
                  <a:pt x="183822" y="16347"/>
                  <a:pt x="184511" y="16113"/>
                  <a:pt x="185075" y="15634"/>
                </a:cubicBezTo>
                <a:cubicBezTo>
                  <a:pt x="186336" y="14561"/>
                  <a:pt x="186488" y="12670"/>
                  <a:pt x="185416" y="11410"/>
                </a:cubicBezTo>
                <a:cubicBezTo>
                  <a:pt x="180081" y="5141"/>
                  <a:pt x="171902" y="2315"/>
                  <a:pt x="165980" y="1048"/>
                </a:cubicBezTo>
                <a:cubicBezTo>
                  <a:pt x="162585" y="321"/>
                  <a:pt x="159195" y="1"/>
                  <a:pt x="1558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8"/>
          <p:cNvSpPr/>
          <p:nvPr/>
        </p:nvSpPr>
        <p:spPr>
          <a:xfrm rot="-9899934">
            <a:off x="6701906" y="-316513"/>
            <a:ext cx="4996408" cy="907509"/>
          </a:xfrm>
          <a:custGeom>
            <a:avLst/>
            <a:gdLst/>
            <a:ahLst/>
            <a:cxnLst/>
            <a:rect l="l" t="t" r="r" b="b"/>
            <a:pathLst>
              <a:path w="152148" h="27635" extrusionOk="0">
                <a:moveTo>
                  <a:pt x="94991" y="1"/>
                </a:moveTo>
                <a:cubicBezTo>
                  <a:pt x="92519" y="1"/>
                  <a:pt x="90052" y="136"/>
                  <a:pt x="87583" y="405"/>
                </a:cubicBezTo>
                <a:cubicBezTo>
                  <a:pt x="77554" y="1500"/>
                  <a:pt x="67265" y="4773"/>
                  <a:pt x="55202" y="10704"/>
                </a:cubicBezTo>
                <a:lnTo>
                  <a:pt x="54852" y="10876"/>
                </a:lnTo>
                <a:cubicBezTo>
                  <a:pt x="43381" y="16516"/>
                  <a:pt x="31642" y="22289"/>
                  <a:pt x="20006" y="22289"/>
                </a:cubicBezTo>
                <a:cubicBezTo>
                  <a:pt x="14744" y="22289"/>
                  <a:pt x="9504" y="21108"/>
                  <a:pt x="4319" y="18201"/>
                </a:cubicBezTo>
                <a:cubicBezTo>
                  <a:pt x="3902" y="17967"/>
                  <a:pt x="3451" y="17856"/>
                  <a:pt x="3006" y="17856"/>
                </a:cubicBezTo>
                <a:cubicBezTo>
                  <a:pt x="2065" y="17856"/>
                  <a:pt x="1151" y="18352"/>
                  <a:pt x="658" y="19231"/>
                </a:cubicBezTo>
                <a:cubicBezTo>
                  <a:pt x="1" y="20403"/>
                  <a:pt x="316" y="21856"/>
                  <a:pt x="1341" y="22660"/>
                </a:cubicBezTo>
                <a:cubicBezTo>
                  <a:pt x="1449" y="22744"/>
                  <a:pt x="1565" y="22822"/>
                  <a:pt x="1689" y="22892"/>
                </a:cubicBezTo>
                <a:cubicBezTo>
                  <a:pt x="7338" y="26059"/>
                  <a:pt x="13362" y="27634"/>
                  <a:pt x="19916" y="27634"/>
                </a:cubicBezTo>
                <a:cubicBezTo>
                  <a:pt x="23331" y="27634"/>
                  <a:pt x="26891" y="27206"/>
                  <a:pt x="30616" y="26354"/>
                </a:cubicBezTo>
                <a:cubicBezTo>
                  <a:pt x="39873" y="24235"/>
                  <a:pt x="48695" y="19896"/>
                  <a:pt x="57225" y="15701"/>
                </a:cubicBezTo>
                <a:lnTo>
                  <a:pt x="57576" y="15530"/>
                </a:lnTo>
                <a:cubicBezTo>
                  <a:pt x="71448" y="8708"/>
                  <a:pt x="83406" y="5373"/>
                  <a:pt x="95141" y="5373"/>
                </a:cubicBezTo>
                <a:cubicBezTo>
                  <a:pt x="103197" y="5373"/>
                  <a:pt x="111146" y="6944"/>
                  <a:pt x="119538" y="10039"/>
                </a:cubicBezTo>
                <a:cubicBezTo>
                  <a:pt x="123192" y="11387"/>
                  <a:pt x="126894" y="13003"/>
                  <a:pt x="130539" y="14843"/>
                </a:cubicBezTo>
                <a:cubicBezTo>
                  <a:pt x="136116" y="17656"/>
                  <a:pt x="141842" y="21096"/>
                  <a:pt x="147558" y="25064"/>
                </a:cubicBezTo>
                <a:cubicBezTo>
                  <a:pt x="148026" y="25389"/>
                  <a:pt x="148560" y="25544"/>
                  <a:pt x="149089" y="25544"/>
                </a:cubicBezTo>
                <a:cubicBezTo>
                  <a:pt x="149941" y="25544"/>
                  <a:pt x="150778" y="25141"/>
                  <a:pt x="151301" y="24388"/>
                </a:cubicBezTo>
                <a:cubicBezTo>
                  <a:pt x="152148" y="23169"/>
                  <a:pt x="151843" y="21492"/>
                  <a:pt x="150625" y="20647"/>
                </a:cubicBezTo>
                <a:cubicBezTo>
                  <a:pt x="144704" y="16535"/>
                  <a:pt x="138761" y="12968"/>
                  <a:pt x="132962" y="10041"/>
                </a:cubicBezTo>
                <a:cubicBezTo>
                  <a:pt x="129134" y="8111"/>
                  <a:pt x="125244" y="6412"/>
                  <a:pt x="121399" y="4993"/>
                </a:cubicBezTo>
                <a:cubicBezTo>
                  <a:pt x="112336" y="1651"/>
                  <a:pt x="103633" y="1"/>
                  <a:pt x="94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8"/>
          <p:cNvSpPr/>
          <p:nvPr/>
        </p:nvSpPr>
        <p:spPr>
          <a:xfrm rot="1714476">
            <a:off x="8525549" y="-324031"/>
            <a:ext cx="4427467" cy="1211208"/>
          </a:xfrm>
          <a:custGeom>
            <a:avLst/>
            <a:gdLst/>
            <a:ahLst/>
            <a:cxnLst/>
            <a:rect l="l" t="t" r="r" b="b"/>
            <a:pathLst>
              <a:path w="134819" h="36882" extrusionOk="0">
                <a:moveTo>
                  <a:pt x="131925" y="1"/>
                </a:moveTo>
                <a:cubicBezTo>
                  <a:pt x="131775" y="1"/>
                  <a:pt x="131623" y="13"/>
                  <a:pt x="131471" y="39"/>
                </a:cubicBezTo>
                <a:cubicBezTo>
                  <a:pt x="120389" y="1915"/>
                  <a:pt x="109431" y="6028"/>
                  <a:pt x="99782" y="11935"/>
                </a:cubicBezTo>
                <a:cubicBezTo>
                  <a:pt x="97426" y="13378"/>
                  <a:pt x="95103" y="14904"/>
                  <a:pt x="92856" y="16380"/>
                </a:cubicBezTo>
                <a:cubicBezTo>
                  <a:pt x="86221" y="20739"/>
                  <a:pt x="79952" y="24856"/>
                  <a:pt x="72594" y="27214"/>
                </a:cubicBezTo>
                <a:cubicBezTo>
                  <a:pt x="64210" y="29901"/>
                  <a:pt x="54544" y="31512"/>
                  <a:pt x="44833" y="31512"/>
                </a:cubicBezTo>
                <a:cubicBezTo>
                  <a:pt x="30158" y="31512"/>
                  <a:pt x="15380" y="27833"/>
                  <a:pt x="4765" y="18629"/>
                </a:cubicBezTo>
                <a:cubicBezTo>
                  <a:pt x="4257" y="18189"/>
                  <a:pt x="3629" y="17972"/>
                  <a:pt x="3005" y="17972"/>
                </a:cubicBezTo>
                <a:cubicBezTo>
                  <a:pt x="2253" y="17972"/>
                  <a:pt x="1504" y="18286"/>
                  <a:pt x="972" y="18900"/>
                </a:cubicBezTo>
                <a:cubicBezTo>
                  <a:pt x="0" y="20022"/>
                  <a:pt x="120" y="21720"/>
                  <a:pt x="1243" y="22693"/>
                </a:cubicBezTo>
                <a:cubicBezTo>
                  <a:pt x="10150" y="30416"/>
                  <a:pt x="22397" y="35195"/>
                  <a:pt x="36662" y="36510"/>
                </a:cubicBezTo>
                <a:cubicBezTo>
                  <a:pt x="39356" y="36758"/>
                  <a:pt x="42100" y="36881"/>
                  <a:pt x="44870" y="36881"/>
                </a:cubicBezTo>
                <a:cubicBezTo>
                  <a:pt x="54734" y="36881"/>
                  <a:pt x="64913" y="35322"/>
                  <a:pt x="74236" y="32335"/>
                </a:cubicBezTo>
                <a:cubicBezTo>
                  <a:pt x="82292" y="29752"/>
                  <a:pt x="89163" y="25240"/>
                  <a:pt x="95808" y="20875"/>
                </a:cubicBezTo>
                <a:cubicBezTo>
                  <a:pt x="98020" y="19422"/>
                  <a:pt x="100307" y="17920"/>
                  <a:pt x="102591" y="16521"/>
                </a:cubicBezTo>
                <a:cubicBezTo>
                  <a:pt x="111659" y="10970"/>
                  <a:pt x="121956" y="7103"/>
                  <a:pt x="132369" y="5341"/>
                </a:cubicBezTo>
                <a:cubicBezTo>
                  <a:pt x="133833" y="5093"/>
                  <a:pt x="134819" y="3705"/>
                  <a:pt x="134571" y="2241"/>
                </a:cubicBezTo>
                <a:cubicBezTo>
                  <a:pt x="134349" y="929"/>
                  <a:pt x="133212" y="1"/>
                  <a:pt x="1319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8"/>
          <p:cNvSpPr/>
          <p:nvPr/>
        </p:nvSpPr>
        <p:spPr>
          <a:xfrm rot="-9899934" flipH="1">
            <a:off x="-364636" y="6374827"/>
            <a:ext cx="1502193" cy="1196559"/>
          </a:xfrm>
          <a:custGeom>
            <a:avLst/>
            <a:gdLst/>
            <a:ahLst/>
            <a:cxnLst/>
            <a:rect l="l" t="t" r="r" b="b"/>
            <a:pathLst>
              <a:path w="45744" h="36437" extrusionOk="0">
                <a:moveTo>
                  <a:pt x="42679" y="1"/>
                </a:moveTo>
                <a:cubicBezTo>
                  <a:pt x="41783" y="1"/>
                  <a:pt x="40908" y="448"/>
                  <a:pt x="40398" y="1262"/>
                </a:cubicBezTo>
                <a:cubicBezTo>
                  <a:pt x="31820" y="14961"/>
                  <a:pt x="21970" y="22339"/>
                  <a:pt x="15218" y="26115"/>
                </a:cubicBezTo>
                <a:cubicBezTo>
                  <a:pt x="7926" y="30194"/>
                  <a:pt x="2568" y="31074"/>
                  <a:pt x="2475" y="31089"/>
                </a:cubicBezTo>
                <a:cubicBezTo>
                  <a:pt x="1010" y="31312"/>
                  <a:pt x="1" y="32679"/>
                  <a:pt x="220" y="34145"/>
                </a:cubicBezTo>
                <a:cubicBezTo>
                  <a:pt x="420" y="35479"/>
                  <a:pt x="1567" y="36437"/>
                  <a:pt x="2876" y="36437"/>
                </a:cubicBezTo>
                <a:cubicBezTo>
                  <a:pt x="3009" y="36437"/>
                  <a:pt x="3143" y="36427"/>
                  <a:pt x="3278" y="36407"/>
                </a:cubicBezTo>
                <a:cubicBezTo>
                  <a:pt x="3527" y="36370"/>
                  <a:pt x="9463" y="35443"/>
                  <a:pt x="17576" y="30958"/>
                </a:cubicBezTo>
                <a:cubicBezTo>
                  <a:pt x="22283" y="28354"/>
                  <a:pt x="26790" y="25072"/>
                  <a:pt x="30969" y="21199"/>
                </a:cubicBezTo>
                <a:cubicBezTo>
                  <a:pt x="36168" y="16383"/>
                  <a:pt x="40874" y="10636"/>
                  <a:pt x="44955" y="4117"/>
                </a:cubicBezTo>
                <a:cubicBezTo>
                  <a:pt x="45744" y="2858"/>
                  <a:pt x="45362" y="1199"/>
                  <a:pt x="44103" y="411"/>
                </a:cubicBezTo>
                <a:cubicBezTo>
                  <a:pt x="43659" y="133"/>
                  <a:pt x="43166" y="1"/>
                  <a:pt x="426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144022" y="501540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420687" y="165000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10086647" y="6959915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10282862" y="6591875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9247387" y="7144800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8"/>
          <p:cNvSpPr/>
          <p:nvPr/>
        </p:nvSpPr>
        <p:spPr>
          <a:xfrm>
            <a:off x="10248622" y="952452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64468" y="3161354"/>
            <a:ext cx="9963000" cy="1237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12075" y="685800"/>
            <a:ext cx="9656100" cy="810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12075" y="1440075"/>
            <a:ext cx="9656100" cy="50214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512075" y="685800"/>
            <a:ext cx="9656100" cy="810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512075" y="2128588"/>
            <a:ext cx="4536600" cy="18498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◆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◆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◆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512075" y="4206313"/>
            <a:ext cx="4536600" cy="18498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marL="457200" lvl="0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◆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◆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◆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9pPr>
          </a:lstStyle>
          <a:p>
            <a:endParaRPr/>
          </a:p>
        </p:txBody>
      </p:sp>
      <p:sp>
        <p:nvSpPr>
          <p:cNvPr id="29" name="Google Shape;29;p5"/>
          <p:cNvSpPr>
            <a:spLocks noGrp="1"/>
          </p:cNvSpPr>
          <p:nvPr>
            <p:ph type="pic" idx="3"/>
          </p:nvPr>
        </p:nvSpPr>
        <p:spPr>
          <a:xfrm>
            <a:off x="6184000" y="1946450"/>
            <a:ext cx="3306300" cy="42918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30" name="Google Shape;30;p5"/>
          <p:cNvSpPr/>
          <p:nvPr/>
        </p:nvSpPr>
        <p:spPr>
          <a:xfrm rot="-546657">
            <a:off x="6802282" y="6962037"/>
            <a:ext cx="4996436" cy="907514"/>
          </a:xfrm>
          <a:custGeom>
            <a:avLst/>
            <a:gdLst/>
            <a:ahLst/>
            <a:cxnLst/>
            <a:rect l="l" t="t" r="r" b="b"/>
            <a:pathLst>
              <a:path w="152148" h="27635" extrusionOk="0">
                <a:moveTo>
                  <a:pt x="94991" y="1"/>
                </a:moveTo>
                <a:cubicBezTo>
                  <a:pt x="92519" y="1"/>
                  <a:pt x="90052" y="136"/>
                  <a:pt x="87583" y="405"/>
                </a:cubicBezTo>
                <a:cubicBezTo>
                  <a:pt x="77554" y="1500"/>
                  <a:pt x="67265" y="4773"/>
                  <a:pt x="55202" y="10704"/>
                </a:cubicBezTo>
                <a:lnTo>
                  <a:pt x="54852" y="10876"/>
                </a:lnTo>
                <a:cubicBezTo>
                  <a:pt x="43381" y="16516"/>
                  <a:pt x="31642" y="22289"/>
                  <a:pt x="20006" y="22289"/>
                </a:cubicBezTo>
                <a:cubicBezTo>
                  <a:pt x="14744" y="22289"/>
                  <a:pt x="9504" y="21108"/>
                  <a:pt x="4319" y="18201"/>
                </a:cubicBezTo>
                <a:cubicBezTo>
                  <a:pt x="3902" y="17967"/>
                  <a:pt x="3451" y="17856"/>
                  <a:pt x="3006" y="17856"/>
                </a:cubicBezTo>
                <a:cubicBezTo>
                  <a:pt x="2065" y="17856"/>
                  <a:pt x="1151" y="18352"/>
                  <a:pt x="658" y="19231"/>
                </a:cubicBezTo>
                <a:cubicBezTo>
                  <a:pt x="1" y="20403"/>
                  <a:pt x="316" y="21856"/>
                  <a:pt x="1341" y="22660"/>
                </a:cubicBezTo>
                <a:cubicBezTo>
                  <a:pt x="1449" y="22744"/>
                  <a:pt x="1565" y="22822"/>
                  <a:pt x="1689" y="22892"/>
                </a:cubicBezTo>
                <a:cubicBezTo>
                  <a:pt x="7338" y="26059"/>
                  <a:pt x="13362" y="27634"/>
                  <a:pt x="19916" y="27634"/>
                </a:cubicBezTo>
                <a:cubicBezTo>
                  <a:pt x="23331" y="27634"/>
                  <a:pt x="26891" y="27206"/>
                  <a:pt x="30616" y="26354"/>
                </a:cubicBezTo>
                <a:cubicBezTo>
                  <a:pt x="39873" y="24235"/>
                  <a:pt x="48695" y="19896"/>
                  <a:pt x="57225" y="15701"/>
                </a:cubicBezTo>
                <a:lnTo>
                  <a:pt x="57576" y="15530"/>
                </a:lnTo>
                <a:cubicBezTo>
                  <a:pt x="71448" y="8708"/>
                  <a:pt x="83406" y="5373"/>
                  <a:pt x="95141" y="5373"/>
                </a:cubicBezTo>
                <a:cubicBezTo>
                  <a:pt x="103197" y="5373"/>
                  <a:pt x="111146" y="6944"/>
                  <a:pt x="119538" y="10039"/>
                </a:cubicBezTo>
                <a:cubicBezTo>
                  <a:pt x="123192" y="11387"/>
                  <a:pt x="126894" y="13003"/>
                  <a:pt x="130539" y="14843"/>
                </a:cubicBezTo>
                <a:cubicBezTo>
                  <a:pt x="136116" y="17656"/>
                  <a:pt x="141842" y="21096"/>
                  <a:pt x="147558" y="25064"/>
                </a:cubicBezTo>
                <a:cubicBezTo>
                  <a:pt x="148026" y="25389"/>
                  <a:pt x="148560" y="25544"/>
                  <a:pt x="149089" y="25544"/>
                </a:cubicBezTo>
                <a:cubicBezTo>
                  <a:pt x="149941" y="25544"/>
                  <a:pt x="150778" y="25141"/>
                  <a:pt x="151301" y="24388"/>
                </a:cubicBezTo>
                <a:cubicBezTo>
                  <a:pt x="152148" y="23169"/>
                  <a:pt x="151843" y="21492"/>
                  <a:pt x="150625" y="20647"/>
                </a:cubicBezTo>
                <a:cubicBezTo>
                  <a:pt x="144704" y="16535"/>
                  <a:pt x="138761" y="12968"/>
                  <a:pt x="132962" y="10041"/>
                </a:cubicBezTo>
                <a:cubicBezTo>
                  <a:pt x="129134" y="8111"/>
                  <a:pt x="125244" y="6412"/>
                  <a:pt x="121399" y="4993"/>
                </a:cubicBezTo>
                <a:cubicBezTo>
                  <a:pt x="112336" y="1651"/>
                  <a:pt x="103633" y="1"/>
                  <a:pt x="94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 rot="2039767">
            <a:off x="8299243" y="-195122"/>
            <a:ext cx="4427564" cy="1211234"/>
          </a:xfrm>
          <a:custGeom>
            <a:avLst/>
            <a:gdLst/>
            <a:ahLst/>
            <a:cxnLst/>
            <a:rect l="l" t="t" r="r" b="b"/>
            <a:pathLst>
              <a:path w="134819" h="36882" extrusionOk="0">
                <a:moveTo>
                  <a:pt x="131925" y="1"/>
                </a:moveTo>
                <a:cubicBezTo>
                  <a:pt x="131775" y="1"/>
                  <a:pt x="131623" y="13"/>
                  <a:pt x="131471" y="39"/>
                </a:cubicBezTo>
                <a:cubicBezTo>
                  <a:pt x="120389" y="1915"/>
                  <a:pt x="109431" y="6028"/>
                  <a:pt x="99782" y="11935"/>
                </a:cubicBezTo>
                <a:cubicBezTo>
                  <a:pt x="97426" y="13378"/>
                  <a:pt x="95103" y="14904"/>
                  <a:pt x="92856" y="16380"/>
                </a:cubicBezTo>
                <a:cubicBezTo>
                  <a:pt x="86221" y="20739"/>
                  <a:pt x="79952" y="24856"/>
                  <a:pt x="72594" y="27214"/>
                </a:cubicBezTo>
                <a:cubicBezTo>
                  <a:pt x="64210" y="29901"/>
                  <a:pt x="54544" y="31512"/>
                  <a:pt x="44833" y="31512"/>
                </a:cubicBezTo>
                <a:cubicBezTo>
                  <a:pt x="30158" y="31512"/>
                  <a:pt x="15380" y="27833"/>
                  <a:pt x="4765" y="18629"/>
                </a:cubicBezTo>
                <a:cubicBezTo>
                  <a:pt x="4257" y="18189"/>
                  <a:pt x="3629" y="17972"/>
                  <a:pt x="3005" y="17972"/>
                </a:cubicBezTo>
                <a:cubicBezTo>
                  <a:pt x="2253" y="17972"/>
                  <a:pt x="1504" y="18286"/>
                  <a:pt x="972" y="18900"/>
                </a:cubicBezTo>
                <a:cubicBezTo>
                  <a:pt x="0" y="20022"/>
                  <a:pt x="120" y="21720"/>
                  <a:pt x="1243" y="22693"/>
                </a:cubicBezTo>
                <a:cubicBezTo>
                  <a:pt x="10150" y="30416"/>
                  <a:pt x="22397" y="35195"/>
                  <a:pt x="36662" y="36510"/>
                </a:cubicBezTo>
                <a:cubicBezTo>
                  <a:pt x="39356" y="36758"/>
                  <a:pt x="42100" y="36881"/>
                  <a:pt x="44870" y="36881"/>
                </a:cubicBezTo>
                <a:cubicBezTo>
                  <a:pt x="54734" y="36881"/>
                  <a:pt x="64913" y="35322"/>
                  <a:pt x="74236" y="32335"/>
                </a:cubicBezTo>
                <a:cubicBezTo>
                  <a:pt x="82292" y="29752"/>
                  <a:pt x="89163" y="25240"/>
                  <a:pt x="95808" y="20875"/>
                </a:cubicBezTo>
                <a:cubicBezTo>
                  <a:pt x="98020" y="19422"/>
                  <a:pt x="100307" y="17920"/>
                  <a:pt x="102591" y="16521"/>
                </a:cubicBezTo>
                <a:cubicBezTo>
                  <a:pt x="111659" y="10970"/>
                  <a:pt x="121956" y="7103"/>
                  <a:pt x="132369" y="5341"/>
                </a:cubicBezTo>
                <a:cubicBezTo>
                  <a:pt x="133833" y="5093"/>
                  <a:pt x="134819" y="3705"/>
                  <a:pt x="134571" y="2241"/>
                </a:cubicBezTo>
                <a:cubicBezTo>
                  <a:pt x="134349" y="929"/>
                  <a:pt x="133212" y="1"/>
                  <a:pt x="1319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/>
          <p:nvPr/>
        </p:nvSpPr>
        <p:spPr>
          <a:xfrm rot="-8408516">
            <a:off x="-1985258" y="6651102"/>
            <a:ext cx="4427611" cy="1211247"/>
          </a:xfrm>
          <a:custGeom>
            <a:avLst/>
            <a:gdLst/>
            <a:ahLst/>
            <a:cxnLst/>
            <a:rect l="l" t="t" r="r" b="b"/>
            <a:pathLst>
              <a:path w="134819" h="36882" extrusionOk="0">
                <a:moveTo>
                  <a:pt x="131925" y="1"/>
                </a:moveTo>
                <a:cubicBezTo>
                  <a:pt x="131775" y="1"/>
                  <a:pt x="131623" y="13"/>
                  <a:pt x="131471" y="39"/>
                </a:cubicBezTo>
                <a:cubicBezTo>
                  <a:pt x="120389" y="1915"/>
                  <a:pt x="109431" y="6028"/>
                  <a:pt x="99782" y="11935"/>
                </a:cubicBezTo>
                <a:cubicBezTo>
                  <a:pt x="97426" y="13378"/>
                  <a:pt x="95103" y="14904"/>
                  <a:pt x="92856" y="16380"/>
                </a:cubicBezTo>
                <a:cubicBezTo>
                  <a:pt x="86221" y="20739"/>
                  <a:pt x="79952" y="24856"/>
                  <a:pt x="72594" y="27214"/>
                </a:cubicBezTo>
                <a:cubicBezTo>
                  <a:pt x="64210" y="29901"/>
                  <a:pt x="54544" y="31512"/>
                  <a:pt x="44833" y="31512"/>
                </a:cubicBezTo>
                <a:cubicBezTo>
                  <a:pt x="30158" y="31512"/>
                  <a:pt x="15380" y="27833"/>
                  <a:pt x="4765" y="18629"/>
                </a:cubicBezTo>
                <a:cubicBezTo>
                  <a:pt x="4257" y="18189"/>
                  <a:pt x="3629" y="17972"/>
                  <a:pt x="3005" y="17972"/>
                </a:cubicBezTo>
                <a:cubicBezTo>
                  <a:pt x="2253" y="17972"/>
                  <a:pt x="1504" y="18286"/>
                  <a:pt x="972" y="18900"/>
                </a:cubicBezTo>
                <a:cubicBezTo>
                  <a:pt x="0" y="20022"/>
                  <a:pt x="120" y="21720"/>
                  <a:pt x="1243" y="22693"/>
                </a:cubicBezTo>
                <a:cubicBezTo>
                  <a:pt x="10150" y="30416"/>
                  <a:pt x="22397" y="35195"/>
                  <a:pt x="36662" y="36510"/>
                </a:cubicBezTo>
                <a:cubicBezTo>
                  <a:pt x="39356" y="36758"/>
                  <a:pt x="42100" y="36881"/>
                  <a:pt x="44870" y="36881"/>
                </a:cubicBezTo>
                <a:cubicBezTo>
                  <a:pt x="54734" y="36881"/>
                  <a:pt x="64913" y="35322"/>
                  <a:pt x="74236" y="32335"/>
                </a:cubicBezTo>
                <a:cubicBezTo>
                  <a:pt x="82292" y="29752"/>
                  <a:pt x="89163" y="25240"/>
                  <a:pt x="95808" y="20875"/>
                </a:cubicBezTo>
                <a:cubicBezTo>
                  <a:pt x="98020" y="19422"/>
                  <a:pt x="100307" y="17920"/>
                  <a:pt x="102591" y="16521"/>
                </a:cubicBezTo>
                <a:cubicBezTo>
                  <a:pt x="111659" y="10970"/>
                  <a:pt x="121956" y="7103"/>
                  <a:pt x="132369" y="5341"/>
                </a:cubicBezTo>
                <a:cubicBezTo>
                  <a:pt x="133833" y="5093"/>
                  <a:pt x="134819" y="3705"/>
                  <a:pt x="134571" y="2241"/>
                </a:cubicBezTo>
                <a:cubicBezTo>
                  <a:pt x="134349" y="929"/>
                  <a:pt x="133212" y="1"/>
                  <a:pt x="1319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 rot="-3960523">
            <a:off x="-592628" y="6278019"/>
            <a:ext cx="1502215" cy="1196576"/>
          </a:xfrm>
          <a:custGeom>
            <a:avLst/>
            <a:gdLst/>
            <a:ahLst/>
            <a:cxnLst/>
            <a:rect l="l" t="t" r="r" b="b"/>
            <a:pathLst>
              <a:path w="45744" h="36437" extrusionOk="0">
                <a:moveTo>
                  <a:pt x="42679" y="1"/>
                </a:moveTo>
                <a:cubicBezTo>
                  <a:pt x="41783" y="1"/>
                  <a:pt x="40908" y="448"/>
                  <a:pt x="40398" y="1262"/>
                </a:cubicBezTo>
                <a:cubicBezTo>
                  <a:pt x="31820" y="14961"/>
                  <a:pt x="21970" y="22339"/>
                  <a:pt x="15218" y="26115"/>
                </a:cubicBezTo>
                <a:cubicBezTo>
                  <a:pt x="7926" y="30194"/>
                  <a:pt x="2568" y="31074"/>
                  <a:pt x="2475" y="31089"/>
                </a:cubicBezTo>
                <a:cubicBezTo>
                  <a:pt x="1010" y="31312"/>
                  <a:pt x="1" y="32679"/>
                  <a:pt x="220" y="34145"/>
                </a:cubicBezTo>
                <a:cubicBezTo>
                  <a:pt x="420" y="35479"/>
                  <a:pt x="1567" y="36437"/>
                  <a:pt x="2876" y="36437"/>
                </a:cubicBezTo>
                <a:cubicBezTo>
                  <a:pt x="3009" y="36437"/>
                  <a:pt x="3143" y="36427"/>
                  <a:pt x="3278" y="36407"/>
                </a:cubicBezTo>
                <a:cubicBezTo>
                  <a:pt x="3527" y="36370"/>
                  <a:pt x="9463" y="35443"/>
                  <a:pt x="17576" y="30958"/>
                </a:cubicBezTo>
                <a:cubicBezTo>
                  <a:pt x="22283" y="28354"/>
                  <a:pt x="26790" y="25072"/>
                  <a:pt x="30969" y="21199"/>
                </a:cubicBezTo>
                <a:cubicBezTo>
                  <a:pt x="36168" y="16383"/>
                  <a:pt x="40874" y="10636"/>
                  <a:pt x="44955" y="4117"/>
                </a:cubicBezTo>
                <a:cubicBezTo>
                  <a:pt x="45744" y="2858"/>
                  <a:pt x="45362" y="1199"/>
                  <a:pt x="44103" y="411"/>
                </a:cubicBezTo>
                <a:cubicBezTo>
                  <a:pt x="43659" y="133"/>
                  <a:pt x="43166" y="1"/>
                  <a:pt x="426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10279078" y="6365752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207390" y="429555"/>
            <a:ext cx="208234" cy="208234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8076503" y="7152605"/>
            <a:ext cx="208234" cy="208234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540065" y="152877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512075" y="685800"/>
            <a:ext cx="9656100" cy="810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/>
          <p:nvPr/>
        </p:nvSpPr>
        <p:spPr>
          <a:xfrm rot="-577678">
            <a:off x="6851034" y="6911818"/>
            <a:ext cx="4996551" cy="907535"/>
          </a:xfrm>
          <a:custGeom>
            <a:avLst/>
            <a:gdLst/>
            <a:ahLst/>
            <a:cxnLst/>
            <a:rect l="l" t="t" r="r" b="b"/>
            <a:pathLst>
              <a:path w="152148" h="27635" extrusionOk="0">
                <a:moveTo>
                  <a:pt x="94991" y="1"/>
                </a:moveTo>
                <a:cubicBezTo>
                  <a:pt x="92519" y="1"/>
                  <a:pt x="90052" y="136"/>
                  <a:pt x="87583" y="405"/>
                </a:cubicBezTo>
                <a:cubicBezTo>
                  <a:pt x="77554" y="1500"/>
                  <a:pt x="67265" y="4773"/>
                  <a:pt x="55202" y="10704"/>
                </a:cubicBezTo>
                <a:lnTo>
                  <a:pt x="54852" y="10876"/>
                </a:lnTo>
                <a:cubicBezTo>
                  <a:pt x="43381" y="16516"/>
                  <a:pt x="31642" y="22289"/>
                  <a:pt x="20006" y="22289"/>
                </a:cubicBezTo>
                <a:cubicBezTo>
                  <a:pt x="14744" y="22289"/>
                  <a:pt x="9504" y="21108"/>
                  <a:pt x="4319" y="18201"/>
                </a:cubicBezTo>
                <a:cubicBezTo>
                  <a:pt x="3902" y="17967"/>
                  <a:pt x="3451" y="17856"/>
                  <a:pt x="3006" y="17856"/>
                </a:cubicBezTo>
                <a:cubicBezTo>
                  <a:pt x="2065" y="17856"/>
                  <a:pt x="1151" y="18352"/>
                  <a:pt x="658" y="19231"/>
                </a:cubicBezTo>
                <a:cubicBezTo>
                  <a:pt x="1" y="20403"/>
                  <a:pt x="316" y="21856"/>
                  <a:pt x="1341" y="22660"/>
                </a:cubicBezTo>
                <a:cubicBezTo>
                  <a:pt x="1449" y="22744"/>
                  <a:pt x="1565" y="22822"/>
                  <a:pt x="1689" y="22892"/>
                </a:cubicBezTo>
                <a:cubicBezTo>
                  <a:pt x="7338" y="26059"/>
                  <a:pt x="13362" y="27634"/>
                  <a:pt x="19916" y="27634"/>
                </a:cubicBezTo>
                <a:cubicBezTo>
                  <a:pt x="23331" y="27634"/>
                  <a:pt x="26891" y="27206"/>
                  <a:pt x="30616" y="26354"/>
                </a:cubicBezTo>
                <a:cubicBezTo>
                  <a:pt x="39873" y="24235"/>
                  <a:pt x="48695" y="19896"/>
                  <a:pt x="57225" y="15701"/>
                </a:cubicBezTo>
                <a:lnTo>
                  <a:pt x="57576" y="15530"/>
                </a:lnTo>
                <a:cubicBezTo>
                  <a:pt x="71448" y="8708"/>
                  <a:pt x="83406" y="5373"/>
                  <a:pt x="95141" y="5373"/>
                </a:cubicBezTo>
                <a:cubicBezTo>
                  <a:pt x="103197" y="5373"/>
                  <a:pt x="111146" y="6944"/>
                  <a:pt x="119538" y="10039"/>
                </a:cubicBezTo>
                <a:cubicBezTo>
                  <a:pt x="123192" y="11387"/>
                  <a:pt x="126894" y="13003"/>
                  <a:pt x="130539" y="14843"/>
                </a:cubicBezTo>
                <a:cubicBezTo>
                  <a:pt x="136116" y="17656"/>
                  <a:pt x="141842" y="21096"/>
                  <a:pt x="147558" y="25064"/>
                </a:cubicBezTo>
                <a:cubicBezTo>
                  <a:pt x="148026" y="25389"/>
                  <a:pt x="148560" y="25544"/>
                  <a:pt x="149089" y="25544"/>
                </a:cubicBezTo>
                <a:cubicBezTo>
                  <a:pt x="149941" y="25544"/>
                  <a:pt x="150778" y="25141"/>
                  <a:pt x="151301" y="24388"/>
                </a:cubicBezTo>
                <a:cubicBezTo>
                  <a:pt x="152148" y="23169"/>
                  <a:pt x="151843" y="21492"/>
                  <a:pt x="150625" y="20647"/>
                </a:cubicBezTo>
                <a:cubicBezTo>
                  <a:pt x="144704" y="16535"/>
                  <a:pt x="138761" y="12968"/>
                  <a:pt x="132962" y="10041"/>
                </a:cubicBezTo>
                <a:cubicBezTo>
                  <a:pt x="129134" y="8111"/>
                  <a:pt x="125244" y="6412"/>
                  <a:pt x="121399" y="4993"/>
                </a:cubicBezTo>
                <a:cubicBezTo>
                  <a:pt x="112336" y="1651"/>
                  <a:pt x="103633" y="1"/>
                  <a:pt x="9499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-658186" y="-800098"/>
            <a:ext cx="4427456" cy="1211205"/>
          </a:xfrm>
          <a:custGeom>
            <a:avLst/>
            <a:gdLst/>
            <a:ahLst/>
            <a:cxnLst/>
            <a:rect l="l" t="t" r="r" b="b"/>
            <a:pathLst>
              <a:path w="134819" h="36882" extrusionOk="0">
                <a:moveTo>
                  <a:pt x="131925" y="1"/>
                </a:moveTo>
                <a:cubicBezTo>
                  <a:pt x="131775" y="1"/>
                  <a:pt x="131623" y="13"/>
                  <a:pt x="131471" y="39"/>
                </a:cubicBezTo>
                <a:cubicBezTo>
                  <a:pt x="120389" y="1915"/>
                  <a:pt x="109431" y="6028"/>
                  <a:pt x="99782" y="11935"/>
                </a:cubicBezTo>
                <a:cubicBezTo>
                  <a:pt x="97426" y="13378"/>
                  <a:pt x="95103" y="14904"/>
                  <a:pt x="92856" y="16380"/>
                </a:cubicBezTo>
                <a:cubicBezTo>
                  <a:pt x="86221" y="20739"/>
                  <a:pt x="79952" y="24856"/>
                  <a:pt x="72594" y="27214"/>
                </a:cubicBezTo>
                <a:cubicBezTo>
                  <a:pt x="64210" y="29901"/>
                  <a:pt x="54544" y="31512"/>
                  <a:pt x="44833" y="31512"/>
                </a:cubicBezTo>
                <a:cubicBezTo>
                  <a:pt x="30158" y="31512"/>
                  <a:pt x="15380" y="27833"/>
                  <a:pt x="4765" y="18629"/>
                </a:cubicBezTo>
                <a:cubicBezTo>
                  <a:pt x="4257" y="18189"/>
                  <a:pt x="3629" y="17972"/>
                  <a:pt x="3005" y="17972"/>
                </a:cubicBezTo>
                <a:cubicBezTo>
                  <a:pt x="2253" y="17972"/>
                  <a:pt x="1504" y="18286"/>
                  <a:pt x="972" y="18900"/>
                </a:cubicBezTo>
                <a:cubicBezTo>
                  <a:pt x="0" y="20022"/>
                  <a:pt x="120" y="21720"/>
                  <a:pt x="1243" y="22693"/>
                </a:cubicBezTo>
                <a:cubicBezTo>
                  <a:pt x="10150" y="30416"/>
                  <a:pt x="22397" y="35195"/>
                  <a:pt x="36662" y="36510"/>
                </a:cubicBezTo>
                <a:cubicBezTo>
                  <a:pt x="39356" y="36758"/>
                  <a:pt x="42100" y="36881"/>
                  <a:pt x="44870" y="36881"/>
                </a:cubicBezTo>
                <a:cubicBezTo>
                  <a:pt x="54734" y="36881"/>
                  <a:pt x="64913" y="35322"/>
                  <a:pt x="74236" y="32335"/>
                </a:cubicBezTo>
                <a:cubicBezTo>
                  <a:pt x="82292" y="29752"/>
                  <a:pt x="89163" y="25240"/>
                  <a:pt x="95808" y="20875"/>
                </a:cubicBezTo>
                <a:cubicBezTo>
                  <a:pt x="98020" y="19422"/>
                  <a:pt x="100307" y="17920"/>
                  <a:pt x="102591" y="16521"/>
                </a:cubicBezTo>
                <a:cubicBezTo>
                  <a:pt x="111659" y="10970"/>
                  <a:pt x="121956" y="7103"/>
                  <a:pt x="132369" y="5341"/>
                </a:cubicBezTo>
                <a:cubicBezTo>
                  <a:pt x="133833" y="5093"/>
                  <a:pt x="134819" y="3705"/>
                  <a:pt x="134571" y="2241"/>
                </a:cubicBezTo>
                <a:cubicBezTo>
                  <a:pt x="134349" y="929"/>
                  <a:pt x="133212" y="1"/>
                  <a:pt x="1319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rot="10017047">
            <a:off x="9832473" y="6455814"/>
            <a:ext cx="1502259" cy="1196611"/>
          </a:xfrm>
          <a:custGeom>
            <a:avLst/>
            <a:gdLst/>
            <a:ahLst/>
            <a:cxnLst/>
            <a:rect l="l" t="t" r="r" b="b"/>
            <a:pathLst>
              <a:path w="45744" h="36437" extrusionOk="0">
                <a:moveTo>
                  <a:pt x="42679" y="1"/>
                </a:moveTo>
                <a:cubicBezTo>
                  <a:pt x="41783" y="1"/>
                  <a:pt x="40908" y="448"/>
                  <a:pt x="40398" y="1262"/>
                </a:cubicBezTo>
                <a:cubicBezTo>
                  <a:pt x="31820" y="14961"/>
                  <a:pt x="21970" y="22339"/>
                  <a:pt x="15218" y="26115"/>
                </a:cubicBezTo>
                <a:cubicBezTo>
                  <a:pt x="7926" y="30194"/>
                  <a:pt x="2568" y="31074"/>
                  <a:pt x="2475" y="31089"/>
                </a:cubicBezTo>
                <a:cubicBezTo>
                  <a:pt x="1010" y="31312"/>
                  <a:pt x="1" y="32679"/>
                  <a:pt x="220" y="34145"/>
                </a:cubicBezTo>
                <a:cubicBezTo>
                  <a:pt x="420" y="35479"/>
                  <a:pt x="1567" y="36437"/>
                  <a:pt x="2876" y="36437"/>
                </a:cubicBezTo>
                <a:cubicBezTo>
                  <a:pt x="3009" y="36437"/>
                  <a:pt x="3143" y="36427"/>
                  <a:pt x="3278" y="36407"/>
                </a:cubicBezTo>
                <a:cubicBezTo>
                  <a:pt x="3527" y="36370"/>
                  <a:pt x="9463" y="35443"/>
                  <a:pt x="17576" y="30958"/>
                </a:cubicBezTo>
                <a:cubicBezTo>
                  <a:pt x="22283" y="28354"/>
                  <a:pt x="26790" y="25072"/>
                  <a:pt x="30969" y="21199"/>
                </a:cubicBezTo>
                <a:cubicBezTo>
                  <a:pt x="36168" y="16383"/>
                  <a:pt x="40874" y="10636"/>
                  <a:pt x="44955" y="4117"/>
                </a:cubicBezTo>
                <a:cubicBezTo>
                  <a:pt x="45744" y="2858"/>
                  <a:pt x="45362" y="1199"/>
                  <a:pt x="44103" y="411"/>
                </a:cubicBezTo>
                <a:cubicBezTo>
                  <a:pt x="43659" y="133"/>
                  <a:pt x="43166" y="1"/>
                  <a:pt x="426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8199150" y="7139450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2329560" y="234940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126475" y="685800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10168122" y="6354402"/>
            <a:ext cx="276675" cy="276675"/>
          </a:xfrm>
          <a:custGeom>
            <a:avLst/>
            <a:gdLst/>
            <a:ahLst/>
            <a:cxnLst/>
            <a:rect l="l" t="t" r="r" b="b"/>
            <a:pathLst>
              <a:path w="6464" h="6464" extrusionOk="0">
                <a:moveTo>
                  <a:pt x="3232" y="1"/>
                </a:moveTo>
                <a:cubicBezTo>
                  <a:pt x="2862" y="1"/>
                  <a:pt x="2563" y="300"/>
                  <a:pt x="2563" y="669"/>
                </a:cubicBezTo>
                <a:lnTo>
                  <a:pt x="2563" y="2564"/>
                </a:lnTo>
                <a:lnTo>
                  <a:pt x="669" y="2564"/>
                </a:lnTo>
                <a:cubicBezTo>
                  <a:pt x="300" y="2564"/>
                  <a:pt x="0" y="2863"/>
                  <a:pt x="0" y="3232"/>
                </a:cubicBezTo>
                <a:cubicBezTo>
                  <a:pt x="0" y="3602"/>
                  <a:pt x="300" y="3901"/>
                  <a:pt x="669" y="3901"/>
                </a:cubicBezTo>
                <a:lnTo>
                  <a:pt x="2563" y="3901"/>
                </a:lnTo>
                <a:lnTo>
                  <a:pt x="2563" y="5795"/>
                </a:lnTo>
                <a:cubicBezTo>
                  <a:pt x="2563" y="6165"/>
                  <a:pt x="2862" y="6464"/>
                  <a:pt x="3232" y="6464"/>
                </a:cubicBezTo>
                <a:cubicBezTo>
                  <a:pt x="3601" y="6464"/>
                  <a:pt x="3900" y="6165"/>
                  <a:pt x="3900" y="5795"/>
                </a:cubicBezTo>
                <a:lnTo>
                  <a:pt x="3900" y="3901"/>
                </a:lnTo>
                <a:lnTo>
                  <a:pt x="5795" y="3901"/>
                </a:lnTo>
                <a:cubicBezTo>
                  <a:pt x="6164" y="3901"/>
                  <a:pt x="6463" y="3602"/>
                  <a:pt x="6463" y="3232"/>
                </a:cubicBezTo>
                <a:cubicBezTo>
                  <a:pt x="6463" y="2863"/>
                  <a:pt x="6164" y="2564"/>
                  <a:pt x="5795" y="2564"/>
                </a:cubicBezTo>
                <a:lnTo>
                  <a:pt x="3900" y="2564"/>
                </a:lnTo>
                <a:lnTo>
                  <a:pt x="3900" y="669"/>
                </a:lnTo>
                <a:cubicBezTo>
                  <a:pt x="3900" y="300"/>
                  <a:pt x="3601" y="1"/>
                  <a:pt x="32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2830775" y="117750"/>
            <a:ext cx="208222" cy="208222"/>
          </a:xfrm>
          <a:custGeom>
            <a:avLst/>
            <a:gdLst/>
            <a:ahLst/>
            <a:cxnLst/>
            <a:rect l="l" t="t" r="r" b="b"/>
            <a:pathLst>
              <a:path w="4865" h="4865" extrusionOk="0">
                <a:moveTo>
                  <a:pt x="2433" y="1106"/>
                </a:moveTo>
                <a:cubicBezTo>
                  <a:pt x="3163" y="1106"/>
                  <a:pt x="3759" y="1702"/>
                  <a:pt x="3759" y="2433"/>
                </a:cubicBezTo>
                <a:cubicBezTo>
                  <a:pt x="3759" y="3165"/>
                  <a:pt x="3163" y="3759"/>
                  <a:pt x="2433" y="3759"/>
                </a:cubicBezTo>
                <a:cubicBezTo>
                  <a:pt x="1701" y="3759"/>
                  <a:pt x="1106" y="3165"/>
                  <a:pt x="1106" y="2433"/>
                </a:cubicBezTo>
                <a:cubicBezTo>
                  <a:pt x="1106" y="1702"/>
                  <a:pt x="1701" y="1106"/>
                  <a:pt x="2433" y="1106"/>
                </a:cubicBezTo>
                <a:close/>
                <a:moveTo>
                  <a:pt x="2433" y="0"/>
                </a:moveTo>
                <a:cubicBezTo>
                  <a:pt x="1091" y="0"/>
                  <a:pt x="0" y="1092"/>
                  <a:pt x="0" y="2433"/>
                </a:cubicBezTo>
                <a:cubicBezTo>
                  <a:pt x="0" y="3774"/>
                  <a:pt x="1091" y="4865"/>
                  <a:pt x="2433" y="4865"/>
                </a:cubicBezTo>
                <a:cubicBezTo>
                  <a:pt x="3773" y="4865"/>
                  <a:pt x="4865" y="3774"/>
                  <a:pt x="4865" y="2433"/>
                </a:cubicBezTo>
                <a:cubicBezTo>
                  <a:pt x="4865" y="1092"/>
                  <a:pt x="3773" y="0"/>
                  <a:pt x="24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364468" y="2042457"/>
            <a:ext cx="3283500" cy="46731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512075" y="685800"/>
            <a:ext cx="9656100" cy="810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573245" y="661638"/>
            <a:ext cx="7445700" cy="60126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1pPr>
            <a:lvl2pPr lvl="1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310447" y="1812541"/>
            <a:ext cx="4730100" cy="2178600"/>
          </a:xfrm>
          <a:prstGeom prst="rect">
            <a:avLst/>
          </a:prstGeom>
        </p:spPr>
        <p:txBody>
          <a:bodyPr spcFirstLastPara="1" wrap="square" lIns="116050" tIns="116050" rIns="116050" bIns="11605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310447" y="4120005"/>
            <a:ext cx="4730100" cy="18153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2"/>
          </p:nvPr>
        </p:nvSpPr>
        <p:spPr>
          <a:xfrm>
            <a:off x="5775715" y="1064257"/>
            <a:ext cx="4486500" cy="5431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64468" y="6218168"/>
            <a:ext cx="7014300" cy="8895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2075" y="685800"/>
            <a:ext cx="9656100" cy="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6050" tIns="116050" rIns="116050" bIns="1160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icksand"/>
              <a:buNone/>
              <a:defRPr sz="36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icksand"/>
              <a:buNone/>
              <a:defRPr sz="36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icksand"/>
              <a:buNone/>
              <a:defRPr sz="36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icksand"/>
              <a:buNone/>
              <a:defRPr sz="36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icksand"/>
              <a:buNone/>
              <a:defRPr sz="36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icksand"/>
              <a:buNone/>
              <a:defRPr sz="36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icksand"/>
              <a:buNone/>
              <a:defRPr sz="36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icksand"/>
              <a:buNone/>
              <a:defRPr sz="36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icksand"/>
              <a:buNone/>
              <a:defRPr sz="36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2075" y="1440075"/>
            <a:ext cx="9656100" cy="50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6050" tIns="116050" rIns="116050" bIns="116050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vo"/>
              <a:buChar char="●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vo"/>
              <a:buChar char="○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vo"/>
              <a:buChar char="■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vo"/>
              <a:buChar char="●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vo"/>
              <a:buChar char="○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vo"/>
              <a:buChar char="■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vo"/>
              <a:buChar char="●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vo"/>
              <a:buChar char="○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vo"/>
              <a:buChar char="■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Google Shape;160;p24"/>
          <p:cNvCxnSpPr/>
          <p:nvPr/>
        </p:nvCxnSpPr>
        <p:spPr>
          <a:xfrm rot="10800000">
            <a:off x="4159331" y="5542182"/>
            <a:ext cx="1414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2" name="Google Shape;162;p24"/>
          <p:cNvGrpSpPr/>
          <p:nvPr/>
        </p:nvGrpSpPr>
        <p:grpSpPr>
          <a:xfrm rot="5400000" flipH="1">
            <a:off x="5614089" y="4637376"/>
            <a:ext cx="859040" cy="978121"/>
            <a:chOff x="3764293" y="860974"/>
            <a:chExt cx="827272" cy="941950"/>
          </a:xfrm>
        </p:grpSpPr>
        <p:sp>
          <p:nvSpPr>
            <p:cNvPr id="163" name="Google Shape;163;p24"/>
            <p:cNvSpPr/>
            <p:nvPr/>
          </p:nvSpPr>
          <p:spPr>
            <a:xfrm>
              <a:off x="3764293" y="860974"/>
              <a:ext cx="827272" cy="941950"/>
            </a:xfrm>
            <a:custGeom>
              <a:avLst/>
              <a:gdLst/>
              <a:ahLst/>
              <a:cxnLst/>
              <a:rect l="l" t="t" r="r" b="b"/>
              <a:pathLst>
                <a:path w="25191" h="28683" extrusionOk="0">
                  <a:moveTo>
                    <a:pt x="19426" y="1067"/>
                  </a:moveTo>
                  <a:cubicBezTo>
                    <a:pt x="19681" y="1067"/>
                    <a:pt x="19944" y="1173"/>
                    <a:pt x="20196" y="1385"/>
                  </a:cubicBezTo>
                  <a:cubicBezTo>
                    <a:pt x="21361" y="2370"/>
                    <a:pt x="22527" y="3357"/>
                    <a:pt x="23690" y="4346"/>
                  </a:cubicBezTo>
                  <a:cubicBezTo>
                    <a:pt x="24207" y="4785"/>
                    <a:pt x="24265" y="5411"/>
                    <a:pt x="23834" y="5927"/>
                  </a:cubicBezTo>
                  <a:cubicBezTo>
                    <a:pt x="23288" y="6579"/>
                    <a:pt x="22735" y="7225"/>
                    <a:pt x="22180" y="7881"/>
                  </a:cubicBezTo>
                  <a:cubicBezTo>
                    <a:pt x="20424" y="6394"/>
                    <a:pt x="18696" y="4931"/>
                    <a:pt x="16954" y="3454"/>
                  </a:cubicBezTo>
                  <a:cubicBezTo>
                    <a:pt x="16986" y="3407"/>
                    <a:pt x="17020" y="3350"/>
                    <a:pt x="17062" y="3299"/>
                  </a:cubicBezTo>
                  <a:cubicBezTo>
                    <a:pt x="17567" y="2703"/>
                    <a:pt x="18069" y="2105"/>
                    <a:pt x="18577" y="1511"/>
                  </a:cubicBezTo>
                  <a:cubicBezTo>
                    <a:pt x="18829" y="1216"/>
                    <a:pt x="19122" y="1067"/>
                    <a:pt x="19426" y="1067"/>
                  </a:cubicBezTo>
                  <a:close/>
                  <a:moveTo>
                    <a:pt x="16260" y="4316"/>
                  </a:moveTo>
                  <a:cubicBezTo>
                    <a:pt x="17973" y="5770"/>
                    <a:pt x="19704" y="7237"/>
                    <a:pt x="21413" y="8687"/>
                  </a:cubicBezTo>
                  <a:cubicBezTo>
                    <a:pt x="21099" y="9056"/>
                    <a:pt x="20767" y="9447"/>
                    <a:pt x="20456" y="9815"/>
                  </a:cubicBezTo>
                  <a:cubicBezTo>
                    <a:pt x="18756" y="8376"/>
                    <a:pt x="17020" y="6904"/>
                    <a:pt x="15302" y="5449"/>
                  </a:cubicBezTo>
                  <a:cubicBezTo>
                    <a:pt x="15607" y="5087"/>
                    <a:pt x="15939" y="4695"/>
                    <a:pt x="16260" y="4316"/>
                  </a:cubicBezTo>
                  <a:close/>
                  <a:moveTo>
                    <a:pt x="14565" y="6316"/>
                  </a:moveTo>
                  <a:cubicBezTo>
                    <a:pt x="14840" y="6549"/>
                    <a:pt x="15131" y="6797"/>
                    <a:pt x="15433" y="7053"/>
                  </a:cubicBezTo>
                  <a:cubicBezTo>
                    <a:pt x="15382" y="7115"/>
                    <a:pt x="15330" y="7184"/>
                    <a:pt x="15273" y="7250"/>
                  </a:cubicBezTo>
                  <a:cubicBezTo>
                    <a:pt x="12016" y="11095"/>
                    <a:pt x="8759" y="14939"/>
                    <a:pt x="5505" y="18788"/>
                  </a:cubicBezTo>
                  <a:cubicBezTo>
                    <a:pt x="5394" y="18920"/>
                    <a:pt x="5289" y="18988"/>
                    <a:pt x="5131" y="18988"/>
                  </a:cubicBezTo>
                  <a:cubicBezTo>
                    <a:pt x="5102" y="18988"/>
                    <a:pt x="5072" y="18986"/>
                    <a:pt x="5039" y="18982"/>
                  </a:cubicBezTo>
                  <a:cubicBezTo>
                    <a:pt x="4669" y="18929"/>
                    <a:pt x="4294" y="18917"/>
                    <a:pt x="3917" y="18889"/>
                  </a:cubicBezTo>
                  <a:cubicBezTo>
                    <a:pt x="7480" y="14681"/>
                    <a:pt x="11024" y="10496"/>
                    <a:pt x="14565" y="6316"/>
                  </a:cubicBezTo>
                  <a:close/>
                  <a:moveTo>
                    <a:pt x="16247" y="7747"/>
                  </a:moveTo>
                  <a:cubicBezTo>
                    <a:pt x="16849" y="8258"/>
                    <a:pt x="17443" y="8760"/>
                    <a:pt x="18049" y="9275"/>
                  </a:cubicBezTo>
                  <a:cubicBezTo>
                    <a:pt x="17999" y="9337"/>
                    <a:pt x="17941" y="9412"/>
                    <a:pt x="17879" y="9486"/>
                  </a:cubicBezTo>
                  <a:cubicBezTo>
                    <a:pt x="14618" y="13335"/>
                    <a:pt x="11357" y="17184"/>
                    <a:pt x="8100" y="21038"/>
                  </a:cubicBezTo>
                  <a:cubicBezTo>
                    <a:pt x="7963" y="21200"/>
                    <a:pt x="7823" y="21267"/>
                    <a:pt x="7611" y="21274"/>
                  </a:cubicBezTo>
                  <a:cubicBezTo>
                    <a:pt x="7175" y="21290"/>
                    <a:pt x="6741" y="21340"/>
                    <a:pt x="6237" y="21382"/>
                  </a:cubicBezTo>
                  <a:cubicBezTo>
                    <a:pt x="6190" y="20814"/>
                    <a:pt x="6142" y="20311"/>
                    <a:pt x="6111" y="19805"/>
                  </a:cubicBezTo>
                  <a:cubicBezTo>
                    <a:pt x="6107" y="19732"/>
                    <a:pt x="6164" y="19641"/>
                    <a:pt x="6217" y="19579"/>
                  </a:cubicBezTo>
                  <a:cubicBezTo>
                    <a:pt x="9531" y="15661"/>
                    <a:pt x="12850" y="11744"/>
                    <a:pt x="16167" y="7828"/>
                  </a:cubicBezTo>
                  <a:cubicBezTo>
                    <a:pt x="16195" y="7795"/>
                    <a:pt x="16229" y="7767"/>
                    <a:pt x="16247" y="7747"/>
                  </a:cubicBezTo>
                  <a:close/>
                  <a:moveTo>
                    <a:pt x="18829" y="9929"/>
                  </a:moveTo>
                  <a:cubicBezTo>
                    <a:pt x="19165" y="10215"/>
                    <a:pt x="19456" y="10463"/>
                    <a:pt x="19731" y="10695"/>
                  </a:cubicBezTo>
                  <a:cubicBezTo>
                    <a:pt x="16193" y="14872"/>
                    <a:pt x="12649" y="19057"/>
                    <a:pt x="9086" y="23266"/>
                  </a:cubicBezTo>
                  <a:cubicBezTo>
                    <a:pt x="8980" y="22840"/>
                    <a:pt x="8869" y="22419"/>
                    <a:pt x="8769" y="21996"/>
                  </a:cubicBezTo>
                  <a:cubicBezTo>
                    <a:pt x="8758" y="21945"/>
                    <a:pt x="8782" y="21879"/>
                    <a:pt x="8808" y="21830"/>
                  </a:cubicBezTo>
                  <a:cubicBezTo>
                    <a:pt x="8837" y="21777"/>
                    <a:pt x="8887" y="21734"/>
                    <a:pt x="8926" y="21687"/>
                  </a:cubicBezTo>
                  <a:cubicBezTo>
                    <a:pt x="12183" y="17842"/>
                    <a:pt x="15440" y="13997"/>
                    <a:pt x="18695" y="10150"/>
                  </a:cubicBezTo>
                  <a:cubicBezTo>
                    <a:pt x="18752" y="10083"/>
                    <a:pt x="18788" y="10000"/>
                    <a:pt x="18829" y="9929"/>
                  </a:cubicBezTo>
                  <a:close/>
                  <a:moveTo>
                    <a:pt x="3191" y="19893"/>
                  </a:moveTo>
                  <a:cubicBezTo>
                    <a:pt x="3812" y="19940"/>
                    <a:pt x="4421" y="19986"/>
                    <a:pt x="5056" y="20034"/>
                  </a:cubicBezTo>
                  <a:cubicBezTo>
                    <a:pt x="5075" y="20130"/>
                    <a:pt x="5097" y="20220"/>
                    <a:pt x="5107" y="20312"/>
                  </a:cubicBezTo>
                  <a:cubicBezTo>
                    <a:pt x="5158" y="20766"/>
                    <a:pt x="5203" y="21220"/>
                    <a:pt x="5255" y="21674"/>
                  </a:cubicBezTo>
                  <a:cubicBezTo>
                    <a:pt x="5321" y="22258"/>
                    <a:pt x="5438" y="22412"/>
                    <a:pt x="5930" y="22412"/>
                  </a:cubicBezTo>
                  <a:cubicBezTo>
                    <a:pt x="5985" y="22412"/>
                    <a:pt x="6046" y="22410"/>
                    <a:pt x="6111" y="22406"/>
                  </a:cubicBezTo>
                  <a:cubicBezTo>
                    <a:pt x="6514" y="22384"/>
                    <a:pt x="6917" y="22357"/>
                    <a:pt x="7320" y="22333"/>
                  </a:cubicBezTo>
                  <a:cubicBezTo>
                    <a:pt x="7459" y="22326"/>
                    <a:pt x="7599" y="22325"/>
                    <a:pt x="7761" y="22320"/>
                  </a:cubicBezTo>
                  <a:cubicBezTo>
                    <a:pt x="7903" y="22886"/>
                    <a:pt x="8043" y="23421"/>
                    <a:pt x="8165" y="23958"/>
                  </a:cubicBezTo>
                  <a:cubicBezTo>
                    <a:pt x="8181" y="24032"/>
                    <a:pt x="8131" y="24176"/>
                    <a:pt x="8073" y="24202"/>
                  </a:cubicBezTo>
                  <a:cubicBezTo>
                    <a:pt x="6789" y="24781"/>
                    <a:pt x="5498" y="25348"/>
                    <a:pt x="4245" y="25901"/>
                  </a:cubicBezTo>
                  <a:cubicBezTo>
                    <a:pt x="3923" y="25536"/>
                    <a:pt x="3650" y="25153"/>
                    <a:pt x="3303" y="24857"/>
                  </a:cubicBezTo>
                  <a:cubicBezTo>
                    <a:pt x="2962" y="24567"/>
                    <a:pt x="2546" y="24363"/>
                    <a:pt x="2116" y="24093"/>
                  </a:cubicBezTo>
                  <a:cubicBezTo>
                    <a:pt x="2461" y="22744"/>
                    <a:pt x="2823" y="21331"/>
                    <a:pt x="3191" y="19893"/>
                  </a:cubicBezTo>
                  <a:close/>
                  <a:moveTo>
                    <a:pt x="1835" y="25190"/>
                  </a:moveTo>
                  <a:cubicBezTo>
                    <a:pt x="2441" y="25422"/>
                    <a:pt x="2884" y="25799"/>
                    <a:pt x="3212" y="26358"/>
                  </a:cubicBezTo>
                  <a:cubicBezTo>
                    <a:pt x="2589" y="26634"/>
                    <a:pt x="1987" y="26899"/>
                    <a:pt x="1323" y="27192"/>
                  </a:cubicBezTo>
                  <a:cubicBezTo>
                    <a:pt x="1504" y="26486"/>
                    <a:pt x="1666" y="25849"/>
                    <a:pt x="1835" y="25190"/>
                  </a:cubicBezTo>
                  <a:close/>
                  <a:moveTo>
                    <a:pt x="19567" y="1"/>
                  </a:moveTo>
                  <a:cubicBezTo>
                    <a:pt x="19357" y="18"/>
                    <a:pt x="19146" y="35"/>
                    <a:pt x="18937" y="53"/>
                  </a:cubicBezTo>
                  <a:cubicBezTo>
                    <a:pt x="18481" y="224"/>
                    <a:pt x="18078" y="462"/>
                    <a:pt x="17755" y="845"/>
                  </a:cubicBezTo>
                  <a:cubicBezTo>
                    <a:pt x="12670" y="6857"/>
                    <a:pt x="7578" y="12863"/>
                    <a:pt x="2494" y="18875"/>
                  </a:cubicBezTo>
                  <a:cubicBezTo>
                    <a:pt x="2380" y="19010"/>
                    <a:pt x="2291" y="19186"/>
                    <a:pt x="2246" y="19357"/>
                  </a:cubicBezTo>
                  <a:cubicBezTo>
                    <a:pt x="1680" y="21536"/>
                    <a:pt x="1125" y="23718"/>
                    <a:pt x="564" y="25900"/>
                  </a:cubicBezTo>
                  <a:cubicBezTo>
                    <a:pt x="383" y="26601"/>
                    <a:pt x="189" y="27300"/>
                    <a:pt x="1" y="28000"/>
                  </a:cubicBezTo>
                  <a:cubicBezTo>
                    <a:pt x="19" y="28227"/>
                    <a:pt x="38" y="28455"/>
                    <a:pt x="58" y="28682"/>
                  </a:cubicBezTo>
                  <a:cubicBezTo>
                    <a:pt x="285" y="28664"/>
                    <a:pt x="513" y="28645"/>
                    <a:pt x="740" y="28626"/>
                  </a:cubicBezTo>
                  <a:cubicBezTo>
                    <a:pt x="799" y="28592"/>
                    <a:pt x="856" y="28550"/>
                    <a:pt x="918" y="28522"/>
                  </a:cubicBezTo>
                  <a:cubicBezTo>
                    <a:pt x="3540" y="27364"/>
                    <a:pt x="6162" y="26211"/>
                    <a:pt x="8779" y="25044"/>
                  </a:cubicBezTo>
                  <a:cubicBezTo>
                    <a:pt x="9009" y="24941"/>
                    <a:pt x="9238" y="24777"/>
                    <a:pt x="9400" y="24585"/>
                  </a:cubicBezTo>
                  <a:cubicBezTo>
                    <a:pt x="14366" y="18737"/>
                    <a:pt x="19323" y="12879"/>
                    <a:pt x="24288" y="7029"/>
                  </a:cubicBezTo>
                  <a:cubicBezTo>
                    <a:pt x="24713" y="6528"/>
                    <a:pt x="25110" y="6028"/>
                    <a:pt x="25190" y="5350"/>
                  </a:cubicBezTo>
                  <a:cubicBezTo>
                    <a:pt x="25173" y="5141"/>
                    <a:pt x="25156" y="4930"/>
                    <a:pt x="25138" y="4720"/>
                  </a:cubicBezTo>
                  <a:cubicBezTo>
                    <a:pt x="24961" y="4068"/>
                    <a:pt x="24505" y="3635"/>
                    <a:pt x="24004" y="3223"/>
                  </a:cubicBezTo>
                  <a:cubicBezTo>
                    <a:pt x="23055" y="2442"/>
                    <a:pt x="22118" y="1649"/>
                    <a:pt x="21192" y="843"/>
                  </a:cubicBezTo>
                  <a:cubicBezTo>
                    <a:pt x="20715" y="425"/>
                    <a:pt x="20217" y="74"/>
                    <a:pt x="19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4"/>
            <p:cNvSpPr/>
            <p:nvPr/>
          </p:nvSpPr>
          <p:spPr>
            <a:xfrm>
              <a:off x="3964807" y="1115376"/>
              <a:ext cx="392241" cy="447806"/>
            </a:xfrm>
            <a:custGeom>
              <a:avLst/>
              <a:gdLst/>
              <a:ahLst/>
              <a:cxnLst/>
              <a:rect l="l" t="t" r="r" b="b"/>
              <a:pathLst>
                <a:path w="11944" h="13636" extrusionOk="0">
                  <a:moveTo>
                    <a:pt x="10141" y="0"/>
                  </a:moveTo>
                  <a:cubicBezTo>
                    <a:pt x="10123" y="20"/>
                    <a:pt x="10089" y="48"/>
                    <a:pt x="10061" y="81"/>
                  </a:cubicBezTo>
                  <a:cubicBezTo>
                    <a:pt x="6744" y="3997"/>
                    <a:pt x="3425" y="7914"/>
                    <a:pt x="111" y="11832"/>
                  </a:cubicBezTo>
                  <a:cubicBezTo>
                    <a:pt x="58" y="11894"/>
                    <a:pt x="1" y="11985"/>
                    <a:pt x="5" y="12058"/>
                  </a:cubicBezTo>
                  <a:cubicBezTo>
                    <a:pt x="36" y="12564"/>
                    <a:pt x="84" y="13067"/>
                    <a:pt x="131" y="13635"/>
                  </a:cubicBezTo>
                  <a:cubicBezTo>
                    <a:pt x="635" y="13593"/>
                    <a:pt x="1069" y="13543"/>
                    <a:pt x="1505" y="13527"/>
                  </a:cubicBezTo>
                  <a:cubicBezTo>
                    <a:pt x="1717" y="13520"/>
                    <a:pt x="1857" y="13453"/>
                    <a:pt x="1994" y="13291"/>
                  </a:cubicBezTo>
                  <a:cubicBezTo>
                    <a:pt x="5251" y="9437"/>
                    <a:pt x="8512" y="5588"/>
                    <a:pt x="11773" y="1739"/>
                  </a:cubicBezTo>
                  <a:cubicBezTo>
                    <a:pt x="11835" y="1665"/>
                    <a:pt x="11893" y="1590"/>
                    <a:pt x="11943" y="1528"/>
                  </a:cubicBezTo>
                  <a:cubicBezTo>
                    <a:pt x="11337" y="1013"/>
                    <a:pt x="10743" y="511"/>
                    <a:pt x="10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4"/>
            <p:cNvSpPr/>
            <p:nvPr/>
          </p:nvSpPr>
          <p:spPr>
            <a:xfrm>
              <a:off x="4320976" y="896013"/>
              <a:ext cx="240192" cy="223772"/>
            </a:xfrm>
            <a:custGeom>
              <a:avLst/>
              <a:gdLst/>
              <a:ahLst/>
              <a:cxnLst/>
              <a:rect l="l" t="t" r="r" b="b"/>
              <a:pathLst>
                <a:path w="7314" h="6814" extrusionOk="0">
                  <a:moveTo>
                    <a:pt x="2474" y="0"/>
                  </a:moveTo>
                  <a:cubicBezTo>
                    <a:pt x="2170" y="0"/>
                    <a:pt x="1877" y="149"/>
                    <a:pt x="1625" y="444"/>
                  </a:cubicBezTo>
                  <a:cubicBezTo>
                    <a:pt x="1117" y="1038"/>
                    <a:pt x="615" y="1636"/>
                    <a:pt x="110" y="2232"/>
                  </a:cubicBezTo>
                  <a:cubicBezTo>
                    <a:pt x="68" y="2283"/>
                    <a:pt x="34" y="2340"/>
                    <a:pt x="1" y="2387"/>
                  </a:cubicBezTo>
                  <a:cubicBezTo>
                    <a:pt x="1744" y="3864"/>
                    <a:pt x="3472" y="5327"/>
                    <a:pt x="5228" y="6814"/>
                  </a:cubicBezTo>
                  <a:cubicBezTo>
                    <a:pt x="5783" y="6158"/>
                    <a:pt x="6336" y="5512"/>
                    <a:pt x="6882" y="4860"/>
                  </a:cubicBezTo>
                  <a:cubicBezTo>
                    <a:pt x="7313" y="4344"/>
                    <a:pt x="7255" y="3718"/>
                    <a:pt x="6738" y="3279"/>
                  </a:cubicBezTo>
                  <a:cubicBezTo>
                    <a:pt x="5575" y="2290"/>
                    <a:pt x="4409" y="1303"/>
                    <a:pt x="3244" y="318"/>
                  </a:cubicBezTo>
                  <a:cubicBezTo>
                    <a:pt x="2992" y="106"/>
                    <a:pt x="2729" y="0"/>
                    <a:pt x="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3833780" y="1514203"/>
              <a:ext cx="199207" cy="197336"/>
            </a:xfrm>
            <a:custGeom>
              <a:avLst/>
              <a:gdLst/>
              <a:ahLst/>
              <a:cxnLst/>
              <a:rect l="l" t="t" r="r" b="b"/>
              <a:pathLst>
                <a:path w="6066" h="6009" extrusionOk="0">
                  <a:moveTo>
                    <a:pt x="1075" y="1"/>
                  </a:moveTo>
                  <a:cubicBezTo>
                    <a:pt x="707" y="1439"/>
                    <a:pt x="345" y="2852"/>
                    <a:pt x="0" y="4201"/>
                  </a:cubicBezTo>
                  <a:cubicBezTo>
                    <a:pt x="430" y="4471"/>
                    <a:pt x="846" y="4675"/>
                    <a:pt x="1187" y="4965"/>
                  </a:cubicBezTo>
                  <a:cubicBezTo>
                    <a:pt x="1534" y="5261"/>
                    <a:pt x="1807" y="5644"/>
                    <a:pt x="2129" y="6009"/>
                  </a:cubicBezTo>
                  <a:cubicBezTo>
                    <a:pt x="3382" y="5456"/>
                    <a:pt x="4673" y="4889"/>
                    <a:pt x="5957" y="4310"/>
                  </a:cubicBezTo>
                  <a:cubicBezTo>
                    <a:pt x="6015" y="4284"/>
                    <a:pt x="6065" y="4140"/>
                    <a:pt x="6049" y="4066"/>
                  </a:cubicBezTo>
                  <a:cubicBezTo>
                    <a:pt x="5927" y="3529"/>
                    <a:pt x="5787" y="2994"/>
                    <a:pt x="5645" y="2428"/>
                  </a:cubicBezTo>
                  <a:cubicBezTo>
                    <a:pt x="5483" y="2433"/>
                    <a:pt x="5343" y="2434"/>
                    <a:pt x="5204" y="2441"/>
                  </a:cubicBezTo>
                  <a:cubicBezTo>
                    <a:pt x="4801" y="2465"/>
                    <a:pt x="4398" y="2492"/>
                    <a:pt x="3995" y="2514"/>
                  </a:cubicBezTo>
                  <a:cubicBezTo>
                    <a:pt x="3930" y="2518"/>
                    <a:pt x="3869" y="2520"/>
                    <a:pt x="3814" y="2520"/>
                  </a:cubicBezTo>
                  <a:cubicBezTo>
                    <a:pt x="3322" y="2520"/>
                    <a:pt x="3205" y="2366"/>
                    <a:pt x="3139" y="1782"/>
                  </a:cubicBezTo>
                  <a:cubicBezTo>
                    <a:pt x="3087" y="1328"/>
                    <a:pt x="3042" y="874"/>
                    <a:pt x="2991" y="420"/>
                  </a:cubicBezTo>
                  <a:cubicBezTo>
                    <a:pt x="2981" y="328"/>
                    <a:pt x="2959" y="238"/>
                    <a:pt x="2940" y="142"/>
                  </a:cubicBezTo>
                  <a:cubicBezTo>
                    <a:pt x="2305" y="94"/>
                    <a:pt x="1696" y="48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3892890" y="1068384"/>
              <a:ext cx="378218" cy="416181"/>
            </a:xfrm>
            <a:custGeom>
              <a:avLst/>
              <a:gdLst/>
              <a:ahLst/>
              <a:cxnLst/>
              <a:rect l="l" t="t" r="r" b="b"/>
              <a:pathLst>
                <a:path w="11517" h="12673" extrusionOk="0">
                  <a:moveTo>
                    <a:pt x="10649" y="0"/>
                  </a:moveTo>
                  <a:cubicBezTo>
                    <a:pt x="7108" y="4180"/>
                    <a:pt x="3564" y="8365"/>
                    <a:pt x="1" y="12573"/>
                  </a:cubicBezTo>
                  <a:cubicBezTo>
                    <a:pt x="378" y="12601"/>
                    <a:pt x="753" y="12613"/>
                    <a:pt x="1123" y="12666"/>
                  </a:cubicBezTo>
                  <a:cubicBezTo>
                    <a:pt x="1156" y="12670"/>
                    <a:pt x="1186" y="12672"/>
                    <a:pt x="1215" y="12672"/>
                  </a:cubicBezTo>
                  <a:cubicBezTo>
                    <a:pt x="1373" y="12672"/>
                    <a:pt x="1478" y="12604"/>
                    <a:pt x="1589" y="12472"/>
                  </a:cubicBezTo>
                  <a:cubicBezTo>
                    <a:pt x="4843" y="8623"/>
                    <a:pt x="8100" y="4779"/>
                    <a:pt x="11357" y="934"/>
                  </a:cubicBezTo>
                  <a:cubicBezTo>
                    <a:pt x="11414" y="868"/>
                    <a:pt x="11466" y="799"/>
                    <a:pt x="11517" y="737"/>
                  </a:cubicBezTo>
                  <a:cubicBezTo>
                    <a:pt x="11215" y="481"/>
                    <a:pt x="10924" y="233"/>
                    <a:pt x="106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>
              <a:off x="4051862" y="1187030"/>
              <a:ext cx="360386" cy="437987"/>
            </a:xfrm>
            <a:custGeom>
              <a:avLst/>
              <a:gdLst/>
              <a:ahLst/>
              <a:cxnLst/>
              <a:rect l="l" t="t" r="r" b="b"/>
              <a:pathLst>
                <a:path w="10974" h="13337" extrusionOk="0">
                  <a:moveTo>
                    <a:pt x="10072" y="0"/>
                  </a:moveTo>
                  <a:cubicBezTo>
                    <a:pt x="10031" y="71"/>
                    <a:pt x="9995" y="154"/>
                    <a:pt x="9938" y="221"/>
                  </a:cubicBezTo>
                  <a:cubicBezTo>
                    <a:pt x="6683" y="4068"/>
                    <a:pt x="3426" y="7913"/>
                    <a:pt x="169" y="11758"/>
                  </a:cubicBezTo>
                  <a:cubicBezTo>
                    <a:pt x="130" y="11805"/>
                    <a:pt x="80" y="11848"/>
                    <a:pt x="51" y="11901"/>
                  </a:cubicBezTo>
                  <a:cubicBezTo>
                    <a:pt x="25" y="11950"/>
                    <a:pt x="1" y="12016"/>
                    <a:pt x="12" y="12067"/>
                  </a:cubicBezTo>
                  <a:cubicBezTo>
                    <a:pt x="112" y="12490"/>
                    <a:pt x="223" y="12911"/>
                    <a:pt x="329" y="13337"/>
                  </a:cubicBezTo>
                  <a:cubicBezTo>
                    <a:pt x="3892" y="9128"/>
                    <a:pt x="7436" y="4943"/>
                    <a:pt x="10974" y="766"/>
                  </a:cubicBezTo>
                  <a:cubicBezTo>
                    <a:pt x="10699" y="534"/>
                    <a:pt x="10408" y="286"/>
                    <a:pt x="10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4"/>
            <p:cNvSpPr/>
            <p:nvPr/>
          </p:nvSpPr>
          <p:spPr>
            <a:xfrm>
              <a:off x="4266792" y="1002673"/>
              <a:ext cx="200718" cy="180653"/>
            </a:xfrm>
            <a:custGeom>
              <a:avLst/>
              <a:gdLst/>
              <a:ahLst/>
              <a:cxnLst/>
              <a:rect l="l" t="t" r="r" b="b"/>
              <a:pathLst>
                <a:path w="6112" h="5501" extrusionOk="0">
                  <a:moveTo>
                    <a:pt x="958" y="1"/>
                  </a:moveTo>
                  <a:cubicBezTo>
                    <a:pt x="637" y="380"/>
                    <a:pt x="305" y="772"/>
                    <a:pt x="0" y="1134"/>
                  </a:cubicBezTo>
                  <a:cubicBezTo>
                    <a:pt x="1718" y="2590"/>
                    <a:pt x="3454" y="4061"/>
                    <a:pt x="5154" y="5500"/>
                  </a:cubicBezTo>
                  <a:cubicBezTo>
                    <a:pt x="5465" y="5132"/>
                    <a:pt x="5797" y="4741"/>
                    <a:pt x="6111" y="4372"/>
                  </a:cubicBezTo>
                  <a:cubicBezTo>
                    <a:pt x="4402" y="2922"/>
                    <a:pt x="2671" y="1455"/>
                    <a:pt x="9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4"/>
            <p:cNvSpPr/>
            <p:nvPr/>
          </p:nvSpPr>
          <p:spPr>
            <a:xfrm>
              <a:off x="3807706" y="1688183"/>
              <a:ext cx="62100" cy="65746"/>
            </a:xfrm>
            <a:custGeom>
              <a:avLst/>
              <a:gdLst/>
              <a:ahLst/>
              <a:cxnLst/>
              <a:rect l="l" t="t" r="r" b="b"/>
              <a:pathLst>
                <a:path w="1891" h="2002" extrusionOk="0">
                  <a:moveTo>
                    <a:pt x="513" y="0"/>
                  </a:moveTo>
                  <a:cubicBezTo>
                    <a:pt x="344" y="659"/>
                    <a:pt x="182" y="1296"/>
                    <a:pt x="1" y="2002"/>
                  </a:cubicBezTo>
                  <a:cubicBezTo>
                    <a:pt x="665" y="1709"/>
                    <a:pt x="1267" y="1444"/>
                    <a:pt x="1890" y="1168"/>
                  </a:cubicBezTo>
                  <a:cubicBezTo>
                    <a:pt x="1562" y="609"/>
                    <a:pt x="1119" y="232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 descr="Bubble Sort Algorithm - GeeksforGeeks">
            <a:extLst>
              <a:ext uri="{FF2B5EF4-FFF2-40B4-BE49-F238E27FC236}">
                <a16:creationId xmlns:a16="http://schemas.microsoft.com/office/drawing/2014/main" id="{2B4C32F9-8B46-339E-D7EA-2E9E66BFF6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11" y="1355281"/>
            <a:ext cx="9698224" cy="4849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title"/>
          </p:nvPr>
        </p:nvSpPr>
        <p:spPr>
          <a:xfrm>
            <a:off x="1741122" y="1126566"/>
            <a:ext cx="9656100" cy="810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/>
              <a:t>Bubble Sort n</a:t>
            </a:r>
            <a:r>
              <a:rPr lang="az-Latn-AZ" sz="4800" dirty="0"/>
              <a:t>ədir</a:t>
            </a:r>
            <a:r>
              <a:rPr lang="en-GB" sz="4800" dirty="0"/>
              <a:t>?</a:t>
            </a:r>
          </a:p>
        </p:txBody>
      </p:sp>
      <p:sp>
        <p:nvSpPr>
          <p:cNvPr id="176" name="Google Shape;176;p25"/>
          <p:cNvSpPr txBox="1">
            <a:spLocks noGrp="1"/>
          </p:cNvSpPr>
          <p:nvPr>
            <p:ph type="subTitle" idx="1"/>
          </p:nvPr>
        </p:nvSpPr>
        <p:spPr>
          <a:xfrm>
            <a:off x="893688" y="3737013"/>
            <a:ext cx="8235265" cy="11211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500"/>
              </a:spcAft>
              <a:buNone/>
            </a:pPr>
            <a:r>
              <a:rPr lang="en-GB" sz="3200" dirty="0"/>
              <a:t>Bubble Sort, </a:t>
            </a:r>
            <a:r>
              <a:rPr lang="en-GB" sz="3200" dirty="0" err="1"/>
              <a:t>bitişik</a:t>
            </a:r>
            <a:r>
              <a:rPr lang="en-GB" sz="3200" dirty="0"/>
              <a:t> </a:t>
            </a:r>
            <a:r>
              <a:rPr lang="en-GB" sz="3200" dirty="0" err="1"/>
              <a:t>elementlər</a:t>
            </a:r>
            <a:r>
              <a:rPr lang="en-GB" sz="3200" dirty="0"/>
              <a:t> </a:t>
            </a:r>
            <a:r>
              <a:rPr lang="en-GB" sz="3200" dirty="0" err="1"/>
              <a:t>səhv</a:t>
            </a:r>
            <a:r>
              <a:rPr lang="en-GB" sz="3200" dirty="0"/>
              <a:t> </a:t>
            </a:r>
            <a:r>
              <a:rPr lang="en-GB" sz="3200" dirty="0" err="1"/>
              <a:t>qaydada</a:t>
            </a:r>
            <a:r>
              <a:rPr lang="en-GB" sz="3200" dirty="0"/>
              <a:t> </a:t>
            </a:r>
            <a:r>
              <a:rPr lang="en-GB" sz="3200" dirty="0" err="1"/>
              <a:t>olduqda</a:t>
            </a:r>
            <a:r>
              <a:rPr lang="en-GB" sz="3200" dirty="0"/>
              <a:t> </a:t>
            </a:r>
            <a:r>
              <a:rPr lang="en-GB" sz="3200" dirty="0" err="1"/>
              <a:t>onları</a:t>
            </a:r>
            <a:r>
              <a:rPr lang="en-GB" sz="3200" dirty="0"/>
              <a:t> </a:t>
            </a:r>
            <a:r>
              <a:rPr lang="en-GB" sz="3200" dirty="0" err="1"/>
              <a:t>təkrar-təkrar</a:t>
            </a:r>
            <a:r>
              <a:rPr lang="en-GB" sz="3200" dirty="0"/>
              <a:t> </a:t>
            </a:r>
            <a:r>
              <a:rPr lang="en-GB" sz="3200" dirty="0" err="1"/>
              <a:t>dəyişdirməklə</a:t>
            </a:r>
            <a:r>
              <a:rPr lang="en-GB" sz="3200" dirty="0"/>
              <a:t> </a:t>
            </a:r>
            <a:r>
              <a:rPr lang="en-GB" sz="3200" dirty="0" err="1"/>
              <a:t>işləyən</a:t>
            </a:r>
            <a:r>
              <a:rPr lang="en-GB" sz="3200" dirty="0"/>
              <a:t> </a:t>
            </a:r>
            <a:r>
              <a:rPr lang="en-GB" sz="3200" dirty="0" err="1"/>
              <a:t>ən</a:t>
            </a:r>
            <a:r>
              <a:rPr lang="en-GB" sz="3200" dirty="0"/>
              <a:t> </a:t>
            </a:r>
            <a:r>
              <a:rPr lang="en-GB" sz="3200" dirty="0" err="1"/>
              <a:t>sadə</a:t>
            </a:r>
            <a:r>
              <a:rPr lang="en-GB" sz="3200" dirty="0"/>
              <a:t> </a:t>
            </a:r>
            <a:r>
              <a:rPr lang="en-GB" sz="3200" dirty="0" err="1"/>
              <a:t>çeşidləmə</a:t>
            </a:r>
            <a:r>
              <a:rPr lang="en-GB" sz="3200" dirty="0"/>
              <a:t> </a:t>
            </a:r>
            <a:r>
              <a:rPr lang="en-GB" sz="3200" dirty="0" err="1"/>
              <a:t>alqoritmidir</a:t>
            </a:r>
            <a:r>
              <a:rPr lang="en-GB" sz="3200" dirty="0"/>
              <a:t> . Bu </a:t>
            </a:r>
            <a:r>
              <a:rPr lang="en-GB" sz="3200" dirty="0" err="1"/>
              <a:t>alqoritm</a:t>
            </a:r>
            <a:r>
              <a:rPr lang="en-GB" sz="3200" dirty="0"/>
              <a:t> </a:t>
            </a:r>
            <a:r>
              <a:rPr lang="en-GB" sz="3200" dirty="0" err="1"/>
              <a:t>böyük</a:t>
            </a:r>
            <a:r>
              <a:rPr lang="en-GB" sz="3200" dirty="0"/>
              <a:t> </a:t>
            </a:r>
            <a:r>
              <a:rPr lang="en-GB" sz="3200" dirty="0" err="1"/>
              <a:t>məlumat</a:t>
            </a:r>
            <a:r>
              <a:rPr lang="en-GB" sz="3200" dirty="0"/>
              <a:t> </a:t>
            </a:r>
            <a:r>
              <a:rPr lang="en-GB" sz="3200" dirty="0" err="1"/>
              <a:t>dəstləri</a:t>
            </a:r>
            <a:r>
              <a:rPr lang="en-GB" sz="3200" dirty="0"/>
              <a:t> </a:t>
            </a:r>
            <a:r>
              <a:rPr lang="en-GB" sz="3200" dirty="0" err="1"/>
              <a:t>üçün</a:t>
            </a:r>
            <a:r>
              <a:rPr lang="en-GB" sz="3200" dirty="0"/>
              <a:t> </a:t>
            </a:r>
            <a:r>
              <a:rPr lang="en-GB" sz="3200" dirty="0" err="1"/>
              <a:t>uyğun</a:t>
            </a:r>
            <a:r>
              <a:rPr lang="en-GB" sz="3200" dirty="0"/>
              <a:t> </a:t>
            </a:r>
            <a:r>
              <a:rPr lang="en-GB" sz="3200" dirty="0" err="1"/>
              <a:t>deyil</a:t>
            </a:r>
            <a:r>
              <a:rPr lang="en-GB" sz="3200" dirty="0"/>
              <a:t>, </a:t>
            </a:r>
            <a:r>
              <a:rPr lang="en-GB" sz="3200" dirty="0" err="1"/>
              <a:t>çünki</a:t>
            </a:r>
            <a:r>
              <a:rPr lang="en-GB" sz="3200" dirty="0"/>
              <a:t> </a:t>
            </a:r>
            <a:r>
              <a:rPr lang="en-GB" sz="3200" dirty="0" err="1"/>
              <a:t>onun</a:t>
            </a:r>
            <a:r>
              <a:rPr lang="en-GB" sz="3200" dirty="0"/>
              <a:t> </a:t>
            </a:r>
            <a:r>
              <a:rPr lang="en-GB" sz="3200" dirty="0" err="1"/>
              <a:t>orta</a:t>
            </a:r>
            <a:r>
              <a:rPr lang="en-GB" sz="3200" dirty="0"/>
              <a:t> </a:t>
            </a:r>
            <a:r>
              <a:rPr lang="en-GB" sz="3200" dirty="0" err="1"/>
              <a:t>və</a:t>
            </a:r>
            <a:r>
              <a:rPr lang="en-GB" sz="3200" dirty="0"/>
              <a:t> </a:t>
            </a:r>
            <a:r>
              <a:rPr lang="en-GB" sz="3200" dirty="0" err="1"/>
              <a:t>ən</a:t>
            </a:r>
            <a:r>
              <a:rPr lang="en-GB" sz="3200" dirty="0"/>
              <a:t> </a:t>
            </a:r>
            <a:r>
              <a:rPr lang="en-GB" sz="3200" dirty="0" err="1"/>
              <a:t>pis</a:t>
            </a:r>
            <a:r>
              <a:rPr lang="en-GB" sz="3200" dirty="0"/>
              <a:t> </a:t>
            </a:r>
            <a:r>
              <a:rPr lang="en-GB" sz="3200" dirty="0" err="1"/>
              <a:t>vaxt</a:t>
            </a:r>
            <a:r>
              <a:rPr lang="en-GB" sz="3200" dirty="0"/>
              <a:t> </a:t>
            </a:r>
            <a:r>
              <a:rPr lang="en-GB" sz="3200" dirty="0" err="1"/>
              <a:t>mürəkkəbliyi</a:t>
            </a:r>
            <a:r>
              <a:rPr lang="en-GB" sz="3200" dirty="0"/>
              <a:t> </a:t>
            </a:r>
            <a:r>
              <a:rPr lang="en-GB" sz="3200" dirty="0" err="1"/>
              <a:t>kifayət</a:t>
            </a:r>
            <a:r>
              <a:rPr lang="en-GB" sz="3200" dirty="0"/>
              <a:t> </a:t>
            </a:r>
            <a:r>
              <a:rPr lang="en-GB" sz="3200" dirty="0" err="1"/>
              <a:t>qədər</a:t>
            </a:r>
            <a:r>
              <a:rPr lang="en-GB" sz="3200" dirty="0"/>
              <a:t> </a:t>
            </a:r>
            <a:r>
              <a:rPr lang="en-GB" sz="3200" dirty="0" err="1"/>
              <a:t>yüksəkdir</a:t>
            </a:r>
            <a:r>
              <a:rPr lang="en-GB" sz="3200" dirty="0"/>
              <a:t>.</a:t>
            </a:r>
          </a:p>
        </p:txBody>
      </p:sp>
      <p:sp>
        <p:nvSpPr>
          <p:cNvPr id="181" name="Google Shape;181;p25"/>
          <p:cNvSpPr txBox="1">
            <a:spLocks noGrp="1"/>
          </p:cNvSpPr>
          <p:nvPr>
            <p:ph type="title" idx="6"/>
          </p:nvPr>
        </p:nvSpPr>
        <p:spPr>
          <a:xfrm>
            <a:off x="854022" y="1460689"/>
            <a:ext cx="887100" cy="4083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86" name="Google Shape;186;p25"/>
          <p:cNvGrpSpPr/>
          <p:nvPr/>
        </p:nvGrpSpPr>
        <p:grpSpPr>
          <a:xfrm>
            <a:off x="8117491" y="5654232"/>
            <a:ext cx="1464631" cy="1100597"/>
            <a:chOff x="3402541" y="2335632"/>
            <a:chExt cx="1464631" cy="1100597"/>
          </a:xfrm>
        </p:grpSpPr>
        <p:sp>
          <p:nvSpPr>
            <p:cNvPr id="187" name="Google Shape;187;p25"/>
            <p:cNvSpPr/>
            <p:nvPr/>
          </p:nvSpPr>
          <p:spPr>
            <a:xfrm>
              <a:off x="3422277" y="2439764"/>
              <a:ext cx="1430904" cy="979716"/>
            </a:xfrm>
            <a:custGeom>
              <a:avLst/>
              <a:gdLst/>
              <a:ahLst/>
              <a:cxnLst/>
              <a:rect l="l" t="t" r="r" b="b"/>
              <a:pathLst>
                <a:path w="43572" h="29833" extrusionOk="0">
                  <a:moveTo>
                    <a:pt x="18772" y="0"/>
                  </a:moveTo>
                  <a:lnTo>
                    <a:pt x="2384" y="17171"/>
                  </a:lnTo>
                  <a:cubicBezTo>
                    <a:pt x="2384" y="17171"/>
                    <a:pt x="1" y="20886"/>
                    <a:pt x="3062" y="23489"/>
                  </a:cubicBezTo>
                  <a:lnTo>
                    <a:pt x="25207" y="29833"/>
                  </a:lnTo>
                  <a:cubicBezTo>
                    <a:pt x="25207" y="29833"/>
                    <a:pt x="25533" y="29722"/>
                    <a:pt x="27378" y="27645"/>
                  </a:cubicBezTo>
                  <a:lnTo>
                    <a:pt x="43319" y="9344"/>
                  </a:lnTo>
                  <a:cubicBezTo>
                    <a:pt x="43571" y="9055"/>
                    <a:pt x="43525" y="8612"/>
                    <a:pt x="43218" y="8384"/>
                  </a:cubicBezTo>
                  <a:cubicBezTo>
                    <a:pt x="43027" y="8243"/>
                    <a:pt x="42800" y="8093"/>
                    <a:pt x="42557" y="7972"/>
                  </a:cubicBezTo>
                  <a:lnTo>
                    <a:pt x="187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5"/>
            <p:cNvSpPr/>
            <p:nvPr/>
          </p:nvSpPr>
          <p:spPr>
            <a:xfrm>
              <a:off x="3402541" y="2421341"/>
              <a:ext cx="1464631" cy="1014887"/>
            </a:xfrm>
            <a:custGeom>
              <a:avLst/>
              <a:gdLst/>
              <a:ahLst/>
              <a:cxnLst/>
              <a:rect l="l" t="t" r="r" b="b"/>
              <a:pathLst>
                <a:path w="44599" h="30904" extrusionOk="0">
                  <a:moveTo>
                    <a:pt x="19512" y="1122"/>
                  </a:moveTo>
                  <a:lnTo>
                    <a:pt x="42971" y="8985"/>
                  </a:lnTo>
                  <a:cubicBezTo>
                    <a:pt x="43148" y="9075"/>
                    <a:pt x="43335" y="9193"/>
                    <a:pt x="43529" y="9336"/>
                  </a:cubicBezTo>
                  <a:cubicBezTo>
                    <a:pt x="43579" y="9374"/>
                    <a:pt x="43592" y="9425"/>
                    <a:pt x="43595" y="9452"/>
                  </a:cubicBezTo>
                  <a:cubicBezTo>
                    <a:pt x="43598" y="9481"/>
                    <a:pt x="43597" y="9535"/>
                    <a:pt x="43553" y="9585"/>
                  </a:cubicBezTo>
                  <a:lnTo>
                    <a:pt x="27614" y="27882"/>
                  </a:lnTo>
                  <a:cubicBezTo>
                    <a:pt x="26471" y="29170"/>
                    <a:pt x="25934" y="29673"/>
                    <a:pt x="25715" y="29859"/>
                  </a:cubicBezTo>
                  <a:lnTo>
                    <a:pt x="3902" y="23611"/>
                  </a:lnTo>
                  <a:cubicBezTo>
                    <a:pt x="1441" y="21427"/>
                    <a:pt x="3139" y="18417"/>
                    <a:pt x="3373" y="18032"/>
                  </a:cubicBezTo>
                  <a:lnTo>
                    <a:pt x="19512" y="1122"/>
                  </a:lnTo>
                  <a:close/>
                  <a:moveTo>
                    <a:pt x="19234" y="1"/>
                  </a:moveTo>
                  <a:lnTo>
                    <a:pt x="2633" y="17396"/>
                  </a:lnTo>
                  <a:lnTo>
                    <a:pt x="2575" y="17469"/>
                  </a:lnTo>
                  <a:cubicBezTo>
                    <a:pt x="2549" y="17510"/>
                    <a:pt x="0" y="21575"/>
                    <a:pt x="3347" y="24420"/>
                  </a:cubicBezTo>
                  <a:lnTo>
                    <a:pt x="3428" y="24489"/>
                  </a:lnTo>
                  <a:lnTo>
                    <a:pt x="25820" y="30903"/>
                  </a:lnTo>
                  <a:lnTo>
                    <a:pt x="25964" y="30855"/>
                  </a:lnTo>
                  <a:cubicBezTo>
                    <a:pt x="26261" y="30754"/>
                    <a:pt x="27062" y="29972"/>
                    <a:pt x="28346" y="28526"/>
                  </a:cubicBezTo>
                  <a:lnTo>
                    <a:pt x="44289" y="10225"/>
                  </a:lnTo>
                  <a:cubicBezTo>
                    <a:pt x="44498" y="9984"/>
                    <a:pt x="44599" y="9664"/>
                    <a:pt x="44564" y="9347"/>
                  </a:cubicBezTo>
                  <a:cubicBezTo>
                    <a:pt x="44529" y="9032"/>
                    <a:pt x="44363" y="8742"/>
                    <a:pt x="44109" y="8553"/>
                  </a:cubicBezTo>
                  <a:cubicBezTo>
                    <a:pt x="43860" y="8368"/>
                    <a:pt x="43612" y="8215"/>
                    <a:pt x="43375" y="8097"/>
                  </a:cubicBezTo>
                  <a:lnTo>
                    <a:pt x="192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5"/>
            <p:cNvSpPr/>
            <p:nvPr/>
          </p:nvSpPr>
          <p:spPr>
            <a:xfrm>
              <a:off x="3522501" y="2407155"/>
              <a:ext cx="1333238" cy="958698"/>
            </a:xfrm>
            <a:custGeom>
              <a:avLst/>
              <a:gdLst/>
              <a:ahLst/>
              <a:cxnLst/>
              <a:rect l="l" t="t" r="r" b="b"/>
              <a:pathLst>
                <a:path w="40598" h="29193" extrusionOk="0">
                  <a:moveTo>
                    <a:pt x="19203" y="0"/>
                  </a:moveTo>
                  <a:lnTo>
                    <a:pt x="1465" y="18659"/>
                  </a:lnTo>
                  <a:cubicBezTo>
                    <a:pt x="1465" y="18659"/>
                    <a:pt x="1" y="21757"/>
                    <a:pt x="1533" y="23604"/>
                  </a:cubicBezTo>
                  <a:lnTo>
                    <a:pt x="21604" y="29192"/>
                  </a:lnTo>
                  <a:lnTo>
                    <a:pt x="39399" y="9729"/>
                  </a:lnTo>
                  <a:lnTo>
                    <a:pt x="40483" y="5340"/>
                  </a:lnTo>
                  <a:cubicBezTo>
                    <a:pt x="40597" y="4873"/>
                    <a:pt x="40303" y="4405"/>
                    <a:pt x="39833" y="4307"/>
                  </a:cubicBezTo>
                  <a:lnTo>
                    <a:pt x="19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5"/>
            <p:cNvSpPr/>
            <p:nvPr/>
          </p:nvSpPr>
          <p:spPr>
            <a:xfrm>
              <a:off x="3513667" y="2398387"/>
              <a:ext cx="1348410" cy="976497"/>
            </a:xfrm>
            <a:custGeom>
              <a:avLst/>
              <a:gdLst/>
              <a:ahLst/>
              <a:cxnLst/>
              <a:rect l="l" t="t" r="r" b="b"/>
              <a:pathLst>
                <a:path w="41060" h="29735" extrusionOk="0">
                  <a:moveTo>
                    <a:pt x="19555" y="532"/>
                  </a:moveTo>
                  <a:lnTo>
                    <a:pt x="40053" y="4813"/>
                  </a:lnTo>
                  <a:cubicBezTo>
                    <a:pt x="40214" y="4846"/>
                    <a:pt x="40352" y="4942"/>
                    <a:pt x="40440" y="5082"/>
                  </a:cubicBezTo>
                  <a:cubicBezTo>
                    <a:pt x="40528" y="5222"/>
                    <a:pt x="40555" y="5387"/>
                    <a:pt x="40515" y="5548"/>
                  </a:cubicBezTo>
                  <a:lnTo>
                    <a:pt x="39446" y="9877"/>
                  </a:lnTo>
                  <a:lnTo>
                    <a:pt x="21794" y="29185"/>
                  </a:lnTo>
                  <a:lnTo>
                    <a:pt x="1942" y="23657"/>
                  </a:lnTo>
                  <a:cubicBezTo>
                    <a:pt x="684" y="22045"/>
                    <a:pt x="1792" y="19394"/>
                    <a:pt x="1939" y="19064"/>
                  </a:cubicBezTo>
                  <a:lnTo>
                    <a:pt x="19555" y="532"/>
                  </a:lnTo>
                  <a:close/>
                  <a:moveTo>
                    <a:pt x="19389" y="0"/>
                  </a:moveTo>
                  <a:lnTo>
                    <a:pt x="1558" y="18758"/>
                  </a:lnTo>
                  <a:lnTo>
                    <a:pt x="1531" y="18787"/>
                  </a:lnTo>
                  <a:lnTo>
                    <a:pt x="1513" y="18821"/>
                  </a:lnTo>
                  <a:cubicBezTo>
                    <a:pt x="1451" y="18954"/>
                    <a:pt x="0" y="22083"/>
                    <a:pt x="1614" y="24027"/>
                  </a:cubicBezTo>
                  <a:lnTo>
                    <a:pt x="1663" y="24085"/>
                  </a:lnTo>
                  <a:lnTo>
                    <a:pt x="21951" y="29735"/>
                  </a:lnTo>
                  <a:lnTo>
                    <a:pt x="39848" y="10160"/>
                  </a:lnTo>
                  <a:lnTo>
                    <a:pt x="39889" y="10114"/>
                  </a:lnTo>
                  <a:lnTo>
                    <a:pt x="40988" y="5665"/>
                  </a:lnTo>
                  <a:cubicBezTo>
                    <a:pt x="41060" y="5375"/>
                    <a:pt x="41011" y="5076"/>
                    <a:pt x="40853" y="4822"/>
                  </a:cubicBezTo>
                  <a:cubicBezTo>
                    <a:pt x="40694" y="4569"/>
                    <a:pt x="40445" y="4396"/>
                    <a:pt x="40152" y="4336"/>
                  </a:cubicBezTo>
                  <a:lnTo>
                    <a:pt x="193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5"/>
            <p:cNvSpPr/>
            <p:nvPr/>
          </p:nvSpPr>
          <p:spPr>
            <a:xfrm>
              <a:off x="3554387" y="3080251"/>
              <a:ext cx="458643" cy="114677"/>
            </a:xfrm>
            <a:custGeom>
              <a:avLst/>
              <a:gdLst/>
              <a:ahLst/>
              <a:cxnLst/>
              <a:rect l="l" t="t" r="r" b="b"/>
              <a:pathLst>
                <a:path w="13966" h="3492" extrusionOk="0">
                  <a:moveTo>
                    <a:pt x="0" y="0"/>
                  </a:moveTo>
                  <a:lnTo>
                    <a:pt x="13965" y="349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5"/>
            <p:cNvSpPr/>
            <p:nvPr/>
          </p:nvSpPr>
          <p:spPr>
            <a:xfrm>
              <a:off x="3552548" y="3072501"/>
              <a:ext cx="462551" cy="130178"/>
            </a:xfrm>
            <a:custGeom>
              <a:avLst/>
              <a:gdLst/>
              <a:ahLst/>
              <a:cxnLst/>
              <a:rect l="l" t="t" r="r" b="b"/>
              <a:pathLst>
                <a:path w="14085" h="3964" extrusionOk="0">
                  <a:moveTo>
                    <a:pt x="118" y="1"/>
                  </a:moveTo>
                  <a:lnTo>
                    <a:pt x="1" y="475"/>
                  </a:lnTo>
                  <a:lnTo>
                    <a:pt x="13967" y="3964"/>
                  </a:lnTo>
                  <a:lnTo>
                    <a:pt x="14085" y="3490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5"/>
            <p:cNvSpPr/>
            <p:nvPr/>
          </p:nvSpPr>
          <p:spPr>
            <a:xfrm>
              <a:off x="3550972" y="3142382"/>
              <a:ext cx="175727" cy="35763"/>
            </a:xfrm>
            <a:custGeom>
              <a:avLst/>
              <a:gdLst/>
              <a:ahLst/>
              <a:cxnLst/>
              <a:rect l="l" t="t" r="r" b="b"/>
              <a:pathLst>
                <a:path w="5351" h="1089" extrusionOk="0">
                  <a:moveTo>
                    <a:pt x="0" y="1"/>
                  </a:moveTo>
                  <a:lnTo>
                    <a:pt x="5351" y="108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5"/>
            <p:cNvSpPr/>
            <p:nvPr/>
          </p:nvSpPr>
          <p:spPr>
            <a:xfrm>
              <a:off x="3549330" y="3134698"/>
              <a:ext cx="178879" cy="51460"/>
            </a:xfrm>
            <a:custGeom>
              <a:avLst/>
              <a:gdLst/>
              <a:ahLst/>
              <a:cxnLst/>
              <a:rect l="l" t="t" r="r" b="b"/>
              <a:pathLst>
                <a:path w="5447" h="1567" extrusionOk="0">
                  <a:moveTo>
                    <a:pt x="97" y="0"/>
                  </a:moveTo>
                  <a:lnTo>
                    <a:pt x="1" y="479"/>
                  </a:lnTo>
                  <a:lnTo>
                    <a:pt x="5350" y="1566"/>
                  </a:lnTo>
                  <a:lnTo>
                    <a:pt x="5447" y="1089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5"/>
            <p:cNvSpPr/>
            <p:nvPr/>
          </p:nvSpPr>
          <p:spPr>
            <a:xfrm>
              <a:off x="4231917" y="3247663"/>
              <a:ext cx="13891" cy="118158"/>
            </a:xfrm>
            <a:custGeom>
              <a:avLst/>
              <a:gdLst/>
              <a:ahLst/>
              <a:cxnLst/>
              <a:rect l="l" t="t" r="r" b="b"/>
              <a:pathLst>
                <a:path w="423" h="3598" extrusionOk="0">
                  <a:moveTo>
                    <a:pt x="423" y="0"/>
                  </a:moveTo>
                  <a:lnTo>
                    <a:pt x="1" y="359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5"/>
            <p:cNvSpPr/>
            <p:nvPr/>
          </p:nvSpPr>
          <p:spPr>
            <a:xfrm>
              <a:off x="4223938" y="3246645"/>
              <a:ext cx="29819" cy="120030"/>
            </a:xfrm>
            <a:custGeom>
              <a:avLst/>
              <a:gdLst/>
              <a:ahLst/>
              <a:cxnLst/>
              <a:rect l="l" t="t" r="r" b="b"/>
              <a:pathLst>
                <a:path w="908" h="3655" extrusionOk="0">
                  <a:moveTo>
                    <a:pt x="423" y="0"/>
                  </a:moveTo>
                  <a:lnTo>
                    <a:pt x="1" y="3599"/>
                  </a:lnTo>
                  <a:lnTo>
                    <a:pt x="485" y="3654"/>
                  </a:lnTo>
                  <a:lnTo>
                    <a:pt x="907" y="57"/>
                  </a:lnTo>
                  <a:lnTo>
                    <a:pt x="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5"/>
            <p:cNvSpPr/>
            <p:nvPr/>
          </p:nvSpPr>
          <p:spPr>
            <a:xfrm>
              <a:off x="4712710" y="2647765"/>
              <a:ext cx="122723" cy="125810"/>
            </a:xfrm>
            <a:custGeom>
              <a:avLst/>
              <a:gdLst/>
              <a:ahLst/>
              <a:cxnLst/>
              <a:rect l="l" t="t" r="r" b="b"/>
              <a:pathLst>
                <a:path w="3737" h="3831" extrusionOk="0">
                  <a:moveTo>
                    <a:pt x="3737" y="0"/>
                  </a:moveTo>
                  <a:lnTo>
                    <a:pt x="1" y="38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5"/>
            <p:cNvSpPr/>
            <p:nvPr/>
          </p:nvSpPr>
          <p:spPr>
            <a:xfrm>
              <a:off x="4706963" y="2642182"/>
              <a:ext cx="134184" cy="136976"/>
            </a:xfrm>
            <a:custGeom>
              <a:avLst/>
              <a:gdLst/>
              <a:ahLst/>
              <a:cxnLst/>
              <a:rect l="l" t="t" r="r" b="b"/>
              <a:pathLst>
                <a:path w="4086" h="4171" extrusionOk="0">
                  <a:moveTo>
                    <a:pt x="3737" y="0"/>
                  </a:moveTo>
                  <a:lnTo>
                    <a:pt x="1" y="3830"/>
                  </a:lnTo>
                  <a:lnTo>
                    <a:pt x="349" y="4171"/>
                  </a:lnTo>
                  <a:lnTo>
                    <a:pt x="4086" y="340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5"/>
            <p:cNvSpPr/>
            <p:nvPr/>
          </p:nvSpPr>
          <p:spPr>
            <a:xfrm>
              <a:off x="3511270" y="2351559"/>
              <a:ext cx="1340890" cy="860309"/>
            </a:xfrm>
            <a:custGeom>
              <a:avLst/>
              <a:gdLst/>
              <a:ahLst/>
              <a:cxnLst/>
              <a:rect l="l" t="t" r="r" b="b"/>
              <a:pathLst>
                <a:path w="40831" h="26197" extrusionOk="0">
                  <a:moveTo>
                    <a:pt x="20733" y="1"/>
                  </a:moveTo>
                  <a:cubicBezTo>
                    <a:pt x="18770" y="1"/>
                    <a:pt x="18014" y="391"/>
                    <a:pt x="18014" y="391"/>
                  </a:cubicBezTo>
                  <a:lnTo>
                    <a:pt x="0" y="19748"/>
                  </a:lnTo>
                  <a:lnTo>
                    <a:pt x="22908" y="26197"/>
                  </a:lnTo>
                  <a:lnTo>
                    <a:pt x="40422" y="7085"/>
                  </a:lnTo>
                  <a:cubicBezTo>
                    <a:pt x="40830" y="6639"/>
                    <a:pt x="40684" y="5924"/>
                    <a:pt x="40133" y="5675"/>
                  </a:cubicBezTo>
                  <a:cubicBezTo>
                    <a:pt x="29680" y="932"/>
                    <a:pt x="23766" y="1"/>
                    <a:pt x="20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5"/>
            <p:cNvSpPr/>
            <p:nvPr/>
          </p:nvSpPr>
          <p:spPr>
            <a:xfrm>
              <a:off x="3481715" y="2335632"/>
              <a:ext cx="1382728" cy="894332"/>
            </a:xfrm>
            <a:custGeom>
              <a:avLst/>
              <a:gdLst/>
              <a:ahLst/>
              <a:cxnLst/>
              <a:rect l="l" t="t" r="r" b="b"/>
              <a:pathLst>
                <a:path w="42105" h="27233" extrusionOk="0">
                  <a:moveTo>
                    <a:pt x="21616" y="985"/>
                  </a:moveTo>
                  <a:cubicBezTo>
                    <a:pt x="24553" y="985"/>
                    <a:pt x="30412" y="1877"/>
                    <a:pt x="40832" y="6604"/>
                  </a:cubicBezTo>
                  <a:cubicBezTo>
                    <a:pt x="40948" y="6653"/>
                    <a:pt x="41033" y="6761"/>
                    <a:pt x="41059" y="6889"/>
                  </a:cubicBezTo>
                  <a:cubicBezTo>
                    <a:pt x="41085" y="7017"/>
                    <a:pt x="41051" y="7146"/>
                    <a:pt x="40963" y="7241"/>
                  </a:cubicBezTo>
                  <a:lnTo>
                    <a:pt x="23652" y="26131"/>
                  </a:lnTo>
                  <a:lnTo>
                    <a:pt x="1802" y="19980"/>
                  </a:lnTo>
                  <a:lnTo>
                    <a:pt x="19199" y="1285"/>
                  </a:lnTo>
                  <a:cubicBezTo>
                    <a:pt x="19414" y="1207"/>
                    <a:pt x="20152" y="985"/>
                    <a:pt x="21616" y="985"/>
                  </a:cubicBezTo>
                  <a:close/>
                  <a:moveTo>
                    <a:pt x="21628" y="1"/>
                  </a:moveTo>
                  <a:cubicBezTo>
                    <a:pt x="19607" y="1"/>
                    <a:pt x="18773" y="401"/>
                    <a:pt x="18691" y="443"/>
                  </a:cubicBezTo>
                  <a:lnTo>
                    <a:pt x="18616" y="482"/>
                  </a:lnTo>
                  <a:lnTo>
                    <a:pt x="0" y="20484"/>
                  </a:lnTo>
                  <a:lnTo>
                    <a:pt x="23964" y="27233"/>
                  </a:lnTo>
                  <a:lnTo>
                    <a:pt x="41682" y="7899"/>
                  </a:lnTo>
                  <a:cubicBezTo>
                    <a:pt x="41983" y="7571"/>
                    <a:pt x="42105" y="7131"/>
                    <a:pt x="42014" y="6694"/>
                  </a:cubicBezTo>
                  <a:cubicBezTo>
                    <a:pt x="41925" y="6256"/>
                    <a:pt x="41640" y="5899"/>
                    <a:pt x="41234" y="5716"/>
                  </a:cubicBezTo>
                  <a:cubicBezTo>
                    <a:pt x="30757" y="963"/>
                    <a:pt x="24764" y="1"/>
                    <a:pt x="21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>
            <a:spLocks noGrp="1"/>
          </p:cNvSpPr>
          <p:nvPr>
            <p:ph type="body" idx="1"/>
          </p:nvPr>
        </p:nvSpPr>
        <p:spPr>
          <a:xfrm>
            <a:off x="504148" y="2593228"/>
            <a:ext cx="5394236" cy="18498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-GB" sz="1800" b="1" dirty="0">
                <a:latin typeface="Quicksand" panose="020B0604020202020204" charset="0"/>
              </a:rPr>
              <a:t>Bu </a:t>
            </a:r>
            <a:r>
              <a:rPr lang="en-GB" sz="1800" b="1" dirty="0" err="1">
                <a:latin typeface="Quicksand" panose="020B0604020202020204" charset="0"/>
              </a:rPr>
              <a:t>alqoritmdə</a:t>
            </a:r>
            <a:r>
              <a:rPr lang="en-GB" sz="1800" b="1" dirty="0">
                <a:latin typeface="Quicksand" panose="020B0604020202020204" charset="0"/>
              </a:rPr>
              <a:t>, 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endParaRPr lang="en-GB" sz="1800" b="1" dirty="0">
              <a:latin typeface="Quicksand" panose="020B0604020202020204" charset="0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-GB" sz="1800" b="1" dirty="0">
                <a:latin typeface="Quicksand" panose="020B0604020202020204" charset="0"/>
              </a:rPr>
              <a:t>soldan </a:t>
            </a:r>
            <a:r>
              <a:rPr lang="en-GB" sz="1800" b="1" dirty="0" err="1">
                <a:latin typeface="Quicksand" panose="020B0604020202020204" charset="0"/>
              </a:rPr>
              <a:t>keçin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və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bitişik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elementləri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müqayisə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edin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və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daha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yüksək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olan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sağ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tərəfdə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yerləşdirilir</a:t>
            </a:r>
            <a:r>
              <a:rPr lang="en-GB" sz="1800" b="1" dirty="0">
                <a:latin typeface="Quicksand" panose="020B0604020202020204" charset="0"/>
              </a:rPr>
              <a:t>. 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-GB" sz="1800" b="1" dirty="0">
                <a:latin typeface="Quicksand" panose="020B0604020202020204" charset="0"/>
              </a:rPr>
              <a:t>Bu </a:t>
            </a:r>
            <a:r>
              <a:rPr lang="en-GB" sz="1800" b="1" dirty="0" err="1">
                <a:latin typeface="Quicksand" panose="020B0604020202020204" charset="0"/>
              </a:rPr>
              <a:t>şəkildə</a:t>
            </a:r>
            <a:r>
              <a:rPr lang="en-GB" sz="1800" b="1" dirty="0">
                <a:latin typeface="Quicksand" panose="020B0604020202020204" charset="0"/>
              </a:rPr>
              <a:t>, </a:t>
            </a:r>
            <a:r>
              <a:rPr lang="en-GB" sz="1800" b="1" dirty="0" err="1">
                <a:latin typeface="Quicksand" panose="020B0604020202020204" charset="0"/>
              </a:rPr>
              <a:t>ən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böyük</a:t>
            </a:r>
            <a:r>
              <a:rPr lang="en-GB" sz="1800" b="1" dirty="0">
                <a:latin typeface="Quicksand" panose="020B0604020202020204" charset="0"/>
              </a:rPr>
              <a:t> element </a:t>
            </a:r>
            <a:r>
              <a:rPr lang="en-GB" sz="1800" b="1" dirty="0" err="1">
                <a:latin typeface="Quicksand" panose="020B0604020202020204" charset="0"/>
              </a:rPr>
              <a:t>əvvəlcə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ən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sağ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tərəfə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köçürülür</a:t>
            </a:r>
            <a:r>
              <a:rPr lang="en-GB" sz="1800" b="1" dirty="0">
                <a:latin typeface="Quicksand" panose="020B0604020202020204" charset="0"/>
              </a:rPr>
              <a:t>. 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-GB" sz="1800" b="1" dirty="0">
                <a:latin typeface="Quicksand" panose="020B0604020202020204" charset="0"/>
              </a:rPr>
              <a:t>Bu proses </a:t>
            </a:r>
            <a:r>
              <a:rPr lang="en-GB" sz="1800" b="1" dirty="0" err="1">
                <a:latin typeface="Quicksand" panose="020B0604020202020204" charset="0"/>
              </a:rPr>
              <a:t>daha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sonra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ikinci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ən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böyük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olanı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tapmaq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və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onu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yerləşdirmək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və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verilənlər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çeşidlənənə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qədər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davam</a:t>
            </a:r>
            <a:r>
              <a:rPr lang="en-GB" sz="1800" b="1" dirty="0">
                <a:latin typeface="Quicksand" panose="020B0604020202020204" charset="0"/>
              </a:rPr>
              <a:t> </a:t>
            </a:r>
            <a:r>
              <a:rPr lang="en-GB" sz="1800" b="1" dirty="0" err="1">
                <a:latin typeface="Quicksand" panose="020B0604020202020204" charset="0"/>
              </a:rPr>
              <a:t>etdirilir</a:t>
            </a:r>
            <a:r>
              <a:rPr lang="en-GB" sz="1800" b="1" dirty="0">
                <a:latin typeface="Quicksand" panose="020B0604020202020204" charset="0"/>
              </a:rPr>
              <a:t>.</a:t>
            </a:r>
          </a:p>
        </p:txBody>
      </p:sp>
      <p:sp>
        <p:nvSpPr>
          <p:cNvPr id="206" name="Google Shape;206;p26"/>
          <p:cNvSpPr txBox="1">
            <a:spLocks noGrp="1"/>
          </p:cNvSpPr>
          <p:nvPr>
            <p:ph type="title"/>
          </p:nvPr>
        </p:nvSpPr>
        <p:spPr>
          <a:xfrm>
            <a:off x="924057" y="693562"/>
            <a:ext cx="9656100" cy="810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4400" dirty="0"/>
              <a:t>02. Bubble Sort</a:t>
            </a:r>
            <a:r>
              <a:rPr lang="en-GB" sz="4400" dirty="0"/>
              <a:t> </a:t>
            </a:r>
            <a:r>
              <a:rPr lang="en-GB" sz="4400" dirty="0" err="1"/>
              <a:t>necə</a:t>
            </a:r>
            <a:r>
              <a:rPr lang="en-GB" sz="4400" dirty="0"/>
              <a:t> </a:t>
            </a:r>
            <a:r>
              <a:rPr lang="en-GB" sz="4400" dirty="0" err="1"/>
              <a:t>işləyir</a:t>
            </a:r>
            <a:r>
              <a:rPr lang="en-GB" sz="4400" dirty="0"/>
              <a:t>?</a:t>
            </a: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5A22846-43C6-5731-A882-4BE5DD749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4914" y="1929355"/>
            <a:ext cx="4222751" cy="47327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>
            <a:spLocks noGrp="1"/>
          </p:cNvSpPr>
          <p:nvPr>
            <p:ph type="title"/>
          </p:nvPr>
        </p:nvSpPr>
        <p:spPr>
          <a:xfrm>
            <a:off x="672849" y="786283"/>
            <a:ext cx="9656100" cy="8100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/>
          <a:p>
            <a:r>
              <a:rPr lang="az-Latn-AZ" dirty="0"/>
              <a:t>Aşağıdakı təsvirin köməyi ilə qabarcıq növünün işini başa düşək:</a:t>
            </a:r>
            <a:endParaRPr lang="en-GB" dirty="0"/>
          </a:p>
        </p:txBody>
      </p:sp>
      <p:sp>
        <p:nvSpPr>
          <p:cNvPr id="2" name="Google Shape;205;p26">
            <a:extLst>
              <a:ext uri="{FF2B5EF4-FFF2-40B4-BE49-F238E27FC236}">
                <a16:creationId xmlns:a16="http://schemas.microsoft.com/office/drawing/2014/main" id="{4C3CBC94-2E20-3679-6B5D-888AC4AA146E}"/>
              </a:ext>
            </a:extLst>
          </p:cNvPr>
          <p:cNvSpPr txBox="1">
            <a:spLocks/>
          </p:cNvSpPr>
          <p:nvPr/>
        </p:nvSpPr>
        <p:spPr>
          <a:xfrm>
            <a:off x="672849" y="2120957"/>
            <a:ext cx="8290281" cy="18498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 fontAlgn="base"/>
            <a:r>
              <a:rPr lang="en-GB" sz="20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Daxiletmə</a:t>
            </a:r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: </a:t>
            </a:r>
            <a:r>
              <a:rPr lang="en-GB" sz="20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arr</a:t>
            </a:r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[] = {6, 3, 0, 5}</a:t>
            </a:r>
            <a:endParaRPr lang="en-GB" sz="2000" b="1" dirty="0">
              <a:solidFill>
                <a:srgbClr val="424963"/>
              </a:solidFill>
              <a:latin typeface="Quicksand" panose="020B0604020202020204" charset="0"/>
            </a:endParaRPr>
          </a:p>
          <a:p>
            <a:pPr algn="l" fontAlgn="base"/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İlk </a:t>
            </a:r>
            <a:r>
              <a:rPr lang="en-GB" sz="20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keçid</a:t>
            </a:r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: </a:t>
            </a:r>
          </a:p>
          <a:p>
            <a:pPr algn="l" fontAlgn="base"/>
            <a:endParaRPr lang="en-GB" sz="2000" b="1" i="0" dirty="0">
              <a:solidFill>
                <a:srgbClr val="424963"/>
              </a:solidFill>
              <a:effectLst/>
              <a:latin typeface="Quicksand" panose="020B0604020202020204" charset="0"/>
            </a:endParaRPr>
          </a:p>
          <a:p>
            <a:pPr algn="l" fontAlgn="base"/>
            <a:r>
              <a:rPr lang="en-GB" sz="20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Ən</a:t>
            </a:r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20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böyük</a:t>
            </a:r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element </a:t>
            </a:r>
            <a:r>
              <a:rPr lang="en-GB" sz="20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düzgün</a:t>
            </a:r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20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mövqedə</a:t>
            </a:r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, </a:t>
            </a:r>
            <a:r>
              <a:rPr lang="en-GB" sz="20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yəni</a:t>
            </a:r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20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massivin</a:t>
            </a:r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20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sonunda</a:t>
            </a:r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20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yerləşdirilir</a:t>
            </a:r>
            <a:r>
              <a:rPr lang="en-GB" sz="20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940297-F467-3E9F-E902-F4A7EE3E6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849" y="4054343"/>
            <a:ext cx="6038458" cy="283807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5;p26">
            <a:extLst>
              <a:ext uri="{FF2B5EF4-FFF2-40B4-BE49-F238E27FC236}">
                <a16:creationId xmlns:a16="http://schemas.microsoft.com/office/drawing/2014/main" id="{94B7C379-D8D1-2420-79CD-0E7E686E888F}"/>
              </a:ext>
            </a:extLst>
          </p:cNvPr>
          <p:cNvSpPr txBox="1">
            <a:spLocks/>
          </p:cNvSpPr>
          <p:nvPr/>
        </p:nvSpPr>
        <p:spPr>
          <a:xfrm>
            <a:off x="602510" y="322302"/>
            <a:ext cx="8290281" cy="18498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 fontAlgn="base"/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İkinci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keçid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: </a:t>
            </a:r>
          </a:p>
          <a:p>
            <a:pPr algn="l" fontAlgn="base"/>
            <a:endParaRPr lang="en-GB" sz="3600" b="1" i="0" dirty="0">
              <a:solidFill>
                <a:srgbClr val="424963"/>
              </a:solidFill>
              <a:effectLst/>
              <a:latin typeface="Quicksand" panose="020B0604020202020204" charset="0"/>
            </a:endParaRPr>
          </a:p>
          <a:p>
            <a:pPr algn="l" fontAlgn="base"/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İkinci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ən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böyük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elementi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düzgün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yerə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qoyun</a:t>
            </a:r>
            <a:endParaRPr lang="en-GB" sz="3600" b="1" i="0" dirty="0">
              <a:solidFill>
                <a:srgbClr val="424963"/>
              </a:solidFill>
              <a:effectLst/>
              <a:latin typeface="Quicksand" panose="020B060402020202020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1ADD87-E27C-77BB-39C6-91757500A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131" y="2999668"/>
            <a:ext cx="7726581" cy="36314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05;p26">
            <a:extLst>
              <a:ext uri="{FF2B5EF4-FFF2-40B4-BE49-F238E27FC236}">
                <a16:creationId xmlns:a16="http://schemas.microsoft.com/office/drawing/2014/main" id="{2FB08F0B-F54C-DC37-74F8-7BCFFA8AC1FE}"/>
              </a:ext>
            </a:extLst>
          </p:cNvPr>
          <p:cNvSpPr txBox="1">
            <a:spLocks/>
          </p:cNvSpPr>
          <p:nvPr/>
        </p:nvSpPr>
        <p:spPr>
          <a:xfrm>
            <a:off x="602510" y="322302"/>
            <a:ext cx="8290281" cy="18498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 fontAlgn="base"/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Üçüncü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keçid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: </a:t>
            </a:r>
          </a:p>
          <a:p>
            <a:pPr algn="l" fontAlgn="base"/>
            <a:endParaRPr lang="en-GB" sz="3600" b="1" i="0" dirty="0">
              <a:solidFill>
                <a:srgbClr val="424963"/>
              </a:solidFill>
              <a:effectLst/>
              <a:latin typeface="Quicksand" panose="020B0604020202020204" charset="0"/>
            </a:endParaRPr>
          </a:p>
          <a:p>
            <a:pPr algn="l" fontAlgn="base"/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Qalan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iki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elementi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düzgün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mövqelərinə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 </a:t>
            </a:r>
            <a:r>
              <a:rPr lang="en-GB" sz="3600" b="1" i="0" dirty="0" err="1">
                <a:solidFill>
                  <a:srgbClr val="424963"/>
                </a:solidFill>
                <a:effectLst/>
                <a:latin typeface="Quicksand" panose="020B0604020202020204" charset="0"/>
              </a:rPr>
              <a:t>qoyun</a:t>
            </a:r>
            <a:r>
              <a:rPr lang="en-GB" sz="3600" b="1" i="0" dirty="0">
                <a:solidFill>
                  <a:srgbClr val="424963"/>
                </a:solidFill>
                <a:effectLst/>
                <a:latin typeface="Quicksand" panose="020B0604020202020204" charset="0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2F585A-544D-B302-EAB7-ABD551E37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10" y="2881801"/>
            <a:ext cx="7314599" cy="34378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9F5DF5-70D2-8ABE-B22B-BF096354CCCF}"/>
              </a:ext>
            </a:extLst>
          </p:cNvPr>
          <p:cNvSpPr txBox="1"/>
          <p:nvPr/>
        </p:nvSpPr>
        <p:spPr>
          <a:xfrm>
            <a:off x="5536523" y="5174980"/>
            <a:ext cx="37781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latin typeface="Quicksand" panose="020B0604020202020204" charset="0"/>
              </a:rPr>
              <a:t>C++ Code : </a:t>
            </a:r>
          </a:p>
        </p:txBody>
      </p:sp>
      <p:pic>
        <p:nvPicPr>
          <p:cNvPr id="4" name="Picture 3" descr="A screen 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F313AF8C-D536-C1B8-476B-74F3B40EE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315" y="799206"/>
            <a:ext cx="3714882" cy="6304979"/>
          </a:xfrm>
          <a:prstGeom prst="rect">
            <a:avLst/>
          </a:prstGeom>
        </p:spPr>
      </p:pic>
      <p:pic>
        <p:nvPicPr>
          <p:cNvPr id="8" name="Picture 7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8A89D43B-99AA-3108-2A63-797635250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012" y="1738364"/>
            <a:ext cx="5549202" cy="283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856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9F5DF5-70D2-8ABE-B22B-BF096354CCCF}"/>
              </a:ext>
            </a:extLst>
          </p:cNvPr>
          <p:cNvSpPr txBox="1"/>
          <p:nvPr/>
        </p:nvSpPr>
        <p:spPr>
          <a:xfrm>
            <a:off x="6501650" y="2502638"/>
            <a:ext cx="377818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latin typeface="Quicksand" panose="020B0604020202020204" charset="0"/>
              </a:rPr>
              <a:t>Python Code :</a:t>
            </a:r>
          </a:p>
        </p:txBody>
      </p:sp>
      <p:pic>
        <p:nvPicPr>
          <p:cNvPr id="3" name="Picture 2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B58F0E19-FC0D-4FD4-85C9-88E5E0D9C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79" y="215448"/>
            <a:ext cx="5044272" cy="712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59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2"/>
          <p:cNvSpPr txBox="1">
            <a:spLocks noGrp="1"/>
          </p:cNvSpPr>
          <p:nvPr>
            <p:ph type="title"/>
          </p:nvPr>
        </p:nvSpPr>
        <p:spPr>
          <a:xfrm>
            <a:off x="391886" y="117599"/>
            <a:ext cx="9445841" cy="1530000"/>
          </a:xfrm>
          <a:prstGeom prst="rect">
            <a:avLst/>
          </a:prstGeom>
        </p:spPr>
        <p:txBody>
          <a:bodyPr spcFirstLastPara="1" wrap="square" lIns="116050" tIns="116050" rIns="116050" bIns="1160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</a:t>
            </a:r>
            <a:r>
              <a:rPr lang="az-Latn-AZ" sz="7200" dirty="0"/>
              <a:t>əşəkkürlər !!!</a:t>
            </a:r>
            <a:endParaRPr sz="7200" dirty="0"/>
          </a:p>
        </p:txBody>
      </p:sp>
      <p:grpSp>
        <p:nvGrpSpPr>
          <p:cNvPr id="383" name="Google Shape;383;p32"/>
          <p:cNvGrpSpPr/>
          <p:nvPr/>
        </p:nvGrpSpPr>
        <p:grpSpPr>
          <a:xfrm>
            <a:off x="7281800" y="3018151"/>
            <a:ext cx="2264524" cy="1774913"/>
            <a:chOff x="3402541" y="2335632"/>
            <a:chExt cx="1464631" cy="1100597"/>
          </a:xfrm>
        </p:grpSpPr>
        <p:sp>
          <p:nvSpPr>
            <p:cNvPr id="384" name="Google Shape;384;p32"/>
            <p:cNvSpPr/>
            <p:nvPr/>
          </p:nvSpPr>
          <p:spPr>
            <a:xfrm>
              <a:off x="3422277" y="2439764"/>
              <a:ext cx="1430904" cy="979716"/>
            </a:xfrm>
            <a:custGeom>
              <a:avLst/>
              <a:gdLst/>
              <a:ahLst/>
              <a:cxnLst/>
              <a:rect l="l" t="t" r="r" b="b"/>
              <a:pathLst>
                <a:path w="43572" h="29833" extrusionOk="0">
                  <a:moveTo>
                    <a:pt x="18772" y="0"/>
                  </a:moveTo>
                  <a:lnTo>
                    <a:pt x="2384" y="17171"/>
                  </a:lnTo>
                  <a:cubicBezTo>
                    <a:pt x="2384" y="17171"/>
                    <a:pt x="1" y="20886"/>
                    <a:pt x="3062" y="23489"/>
                  </a:cubicBezTo>
                  <a:lnTo>
                    <a:pt x="25207" y="29833"/>
                  </a:lnTo>
                  <a:cubicBezTo>
                    <a:pt x="25207" y="29833"/>
                    <a:pt x="25533" y="29722"/>
                    <a:pt x="27378" y="27645"/>
                  </a:cubicBezTo>
                  <a:lnTo>
                    <a:pt x="43319" y="9344"/>
                  </a:lnTo>
                  <a:cubicBezTo>
                    <a:pt x="43571" y="9055"/>
                    <a:pt x="43525" y="8612"/>
                    <a:pt x="43218" y="8384"/>
                  </a:cubicBezTo>
                  <a:cubicBezTo>
                    <a:pt x="43027" y="8243"/>
                    <a:pt x="42800" y="8093"/>
                    <a:pt x="42557" y="7972"/>
                  </a:cubicBezTo>
                  <a:lnTo>
                    <a:pt x="187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3402541" y="2421341"/>
              <a:ext cx="1464631" cy="1014887"/>
            </a:xfrm>
            <a:custGeom>
              <a:avLst/>
              <a:gdLst/>
              <a:ahLst/>
              <a:cxnLst/>
              <a:rect l="l" t="t" r="r" b="b"/>
              <a:pathLst>
                <a:path w="44599" h="30904" extrusionOk="0">
                  <a:moveTo>
                    <a:pt x="19512" y="1122"/>
                  </a:moveTo>
                  <a:lnTo>
                    <a:pt x="42971" y="8985"/>
                  </a:lnTo>
                  <a:cubicBezTo>
                    <a:pt x="43148" y="9075"/>
                    <a:pt x="43335" y="9193"/>
                    <a:pt x="43529" y="9336"/>
                  </a:cubicBezTo>
                  <a:cubicBezTo>
                    <a:pt x="43579" y="9374"/>
                    <a:pt x="43592" y="9425"/>
                    <a:pt x="43595" y="9452"/>
                  </a:cubicBezTo>
                  <a:cubicBezTo>
                    <a:pt x="43598" y="9481"/>
                    <a:pt x="43597" y="9535"/>
                    <a:pt x="43553" y="9585"/>
                  </a:cubicBezTo>
                  <a:lnTo>
                    <a:pt x="27614" y="27882"/>
                  </a:lnTo>
                  <a:cubicBezTo>
                    <a:pt x="26471" y="29170"/>
                    <a:pt x="25934" y="29673"/>
                    <a:pt x="25715" y="29859"/>
                  </a:cubicBezTo>
                  <a:lnTo>
                    <a:pt x="3902" y="23611"/>
                  </a:lnTo>
                  <a:cubicBezTo>
                    <a:pt x="1441" y="21427"/>
                    <a:pt x="3139" y="18417"/>
                    <a:pt x="3373" y="18032"/>
                  </a:cubicBezTo>
                  <a:lnTo>
                    <a:pt x="19512" y="1122"/>
                  </a:lnTo>
                  <a:close/>
                  <a:moveTo>
                    <a:pt x="19234" y="1"/>
                  </a:moveTo>
                  <a:lnTo>
                    <a:pt x="2633" y="17396"/>
                  </a:lnTo>
                  <a:lnTo>
                    <a:pt x="2575" y="17469"/>
                  </a:lnTo>
                  <a:cubicBezTo>
                    <a:pt x="2549" y="17510"/>
                    <a:pt x="0" y="21575"/>
                    <a:pt x="3347" y="24420"/>
                  </a:cubicBezTo>
                  <a:lnTo>
                    <a:pt x="3428" y="24489"/>
                  </a:lnTo>
                  <a:lnTo>
                    <a:pt x="25820" y="30903"/>
                  </a:lnTo>
                  <a:lnTo>
                    <a:pt x="25964" y="30855"/>
                  </a:lnTo>
                  <a:cubicBezTo>
                    <a:pt x="26261" y="30754"/>
                    <a:pt x="27062" y="29972"/>
                    <a:pt x="28346" y="28526"/>
                  </a:cubicBezTo>
                  <a:lnTo>
                    <a:pt x="44289" y="10225"/>
                  </a:lnTo>
                  <a:cubicBezTo>
                    <a:pt x="44498" y="9984"/>
                    <a:pt x="44599" y="9664"/>
                    <a:pt x="44564" y="9347"/>
                  </a:cubicBezTo>
                  <a:cubicBezTo>
                    <a:pt x="44529" y="9032"/>
                    <a:pt x="44363" y="8742"/>
                    <a:pt x="44109" y="8553"/>
                  </a:cubicBezTo>
                  <a:cubicBezTo>
                    <a:pt x="43860" y="8368"/>
                    <a:pt x="43612" y="8215"/>
                    <a:pt x="43375" y="8097"/>
                  </a:cubicBezTo>
                  <a:lnTo>
                    <a:pt x="192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3522501" y="2407155"/>
              <a:ext cx="1333238" cy="958698"/>
            </a:xfrm>
            <a:custGeom>
              <a:avLst/>
              <a:gdLst/>
              <a:ahLst/>
              <a:cxnLst/>
              <a:rect l="l" t="t" r="r" b="b"/>
              <a:pathLst>
                <a:path w="40598" h="29193" extrusionOk="0">
                  <a:moveTo>
                    <a:pt x="19203" y="0"/>
                  </a:moveTo>
                  <a:lnTo>
                    <a:pt x="1465" y="18659"/>
                  </a:lnTo>
                  <a:cubicBezTo>
                    <a:pt x="1465" y="18659"/>
                    <a:pt x="1" y="21757"/>
                    <a:pt x="1533" y="23604"/>
                  </a:cubicBezTo>
                  <a:lnTo>
                    <a:pt x="21604" y="29192"/>
                  </a:lnTo>
                  <a:lnTo>
                    <a:pt x="39399" y="9729"/>
                  </a:lnTo>
                  <a:lnTo>
                    <a:pt x="40483" y="5340"/>
                  </a:lnTo>
                  <a:cubicBezTo>
                    <a:pt x="40597" y="4873"/>
                    <a:pt x="40303" y="4405"/>
                    <a:pt x="39833" y="4307"/>
                  </a:cubicBezTo>
                  <a:lnTo>
                    <a:pt x="19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3513667" y="2398387"/>
              <a:ext cx="1348410" cy="976497"/>
            </a:xfrm>
            <a:custGeom>
              <a:avLst/>
              <a:gdLst/>
              <a:ahLst/>
              <a:cxnLst/>
              <a:rect l="l" t="t" r="r" b="b"/>
              <a:pathLst>
                <a:path w="41060" h="29735" extrusionOk="0">
                  <a:moveTo>
                    <a:pt x="19555" y="532"/>
                  </a:moveTo>
                  <a:lnTo>
                    <a:pt x="40053" y="4813"/>
                  </a:lnTo>
                  <a:cubicBezTo>
                    <a:pt x="40214" y="4846"/>
                    <a:pt x="40352" y="4942"/>
                    <a:pt x="40440" y="5082"/>
                  </a:cubicBezTo>
                  <a:cubicBezTo>
                    <a:pt x="40528" y="5222"/>
                    <a:pt x="40555" y="5387"/>
                    <a:pt x="40515" y="5548"/>
                  </a:cubicBezTo>
                  <a:lnTo>
                    <a:pt x="39446" y="9877"/>
                  </a:lnTo>
                  <a:lnTo>
                    <a:pt x="21794" y="29185"/>
                  </a:lnTo>
                  <a:lnTo>
                    <a:pt x="1942" y="23657"/>
                  </a:lnTo>
                  <a:cubicBezTo>
                    <a:pt x="684" y="22045"/>
                    <a:pt x="1792" y="19394"/>
                    <a:pt x="1939" y="19064"/>
                  </a:cubicBezTo>
                  <a:lnTo>
                    <a:pt x="19555" y="532"/>
                  </a:lnTo>
                  <a:close/>
                  <a:moveTo>
                    <a:pt x="19389" y="0"/>
                  </a:moveTo>
                  <a:lnTo>
                    <a:pt x="1558" y="18758"/>
                  </a:lnTo>
                  <a:lnTo>
                    <a:pt x="1531" y="18787"/>
                  </a:lnTo>
                  <a:lnTo>
                    <a:pt x="1513" y="18821"/>
                  </a:lnTo>
                  <a:cubicBezTo>
                    <a:pt x="1451" y="18954"/>
                    <a:pt x="0" y="22083"/>
                    <a:pt x="1614" y="24027"/>
                  </a:cubicBezTo>
                  <a:lnTo>
                    <a:pt x="1663" y="24085"/>
                  </a:lnTo>
                  <a:lnTo>
                    <a:pt x="21951" y="29735"/>
                  </a:lnTo>
                  <a:lnTo>
                    <a:pt x="39848" y="10160"/>
                  </a:lnTo>
                  <a:lnTo>
                    <a:pt x="39889" y="10114"/>
                  </a:lnTo>
                  <a:lnTo>
                    <a:pt x="40988" y="5665"/>
                  </a:lnTo>
                  <a:cubicBezTo>
                    <a:pt x="41060" y="5375"/>
                    <a:pt x="41011" y="5076"/>
                    <a:pt x="40853" y="4822"/>
                  </a:cubicBezTo>
                  <a:cubicBezTo>
                    <a:pt x="40694" y="4569"/>
                    <a:pt x="40445" y="4396"/>
                    <a:pt x="40152" y="4336"/>
                  </a:cubicBezTo>
                  <a:lnTo>
                    <a:pt x="193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3554387" y="3080251"/>
              <a:ext cx="458643" cy="114677"/>
            </a:xfrm>
            <a:custGeom>
              <a:avLst/>
              <a:gdLst/>
              <a:ahLst/>
              <a:cxnLst/>
              <a:rect l="l" t="t" r="r" b="b"/>
              <a:pathLst>
                <a:path w="13966" h="3492" extrusionOk="0">
                  <a:moveTo>
                    <a:pt x="0" y="0"/>
                  </a:moveTo>
                  <a:lnTo>
                    <a:pt x="13965" y="349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2"/>
            <p:cNvSpPr/>
            <p:nvPr/>
          </p:nvSpPr>
          <p:spPr>
            <a:xfrm>
              <a:off x="3552548" y="3072501"/>
              <a:ext cx="462551" cy="130178"/>
            </a:xfrm>
            <a:custGeom>
              <a:avLst/>
              <a:gdLst/>
              <a:ahLst/>
              <a:cxnLst/>
              <a:rect l="l" t="t" r="r" b="b"/>
              <a:pathLst>
                <a:path w="14085" h="3964" extrusionOk="0">
                  <a:moveTo>
                    <a:pt x="118" y="1"/>
                  </a:moveTo>
                  <a:lnTo>
                    <a:pt x="1" y="475"/>
                  </a:lnTo>
                  <a:lnTo>
                    <a:pt x="13967" y="3964"/>
                  </a:lnTo>
                  <a:lnTo>
                    <a:pt x="14085" y="3490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3550972" y="3142382"/>
              <a:ext cx="175727" cy="35763"/>
            </a:xfrm>
            <a:custGeom>
              <a:avLst/>
              <a:gdLst/>
              <a:ahLst/>
              <a:cxnLst/>
              <a:rect l="l" t="t" r="r" b="b"/>
              <a:pathLst>
                <a:path w="5351" h="1089" extrusionOk="0">
                  <a:moveTo>
                    <a:pt x="0" y="1"/>
                  </a:moveTo>
                  <a:lnTo>
                    <a:pt x="5351" y="108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3549330" y="3134698"/>
              <a:ext cx="178879" cy="51460"/>
            </a:xfrm>
            <a:custGeom>
              <a:avLst/>
              <a:gdLst/>
              <a:ahLst/>
              <a:cxnLst/>
              <a:rect l="l" t="t" r="r" b="b"/>
              <a:pathLst>
                <a:path w="5447" h="1567" extrusionOk="0">
                  <a:moveTo>
                    <a:pt x="97" y="0"/>
                  </a:moveTo>
                  <a:lnTo>
                    <a:pt x="1" y="479"/>
                  </a:lnTo>
                  <a:lnTo>
                    <a:pt x="5350" y="1566"/>
                  </a:lnTo>
                  <a:lnTo>
                    <a:pt x="5447" y="1089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4231917" y="3247663"/>
              <a:ext cx="13891" cy="118158"/>
            </a:xfrm>
            <a:custGeom>
              <a:avLst/>
              <a:gdLst/>
              <a:ahLst/>
              <a:cxnLst/>
              <a:rect l="l" t="t" r="r" b="b"/>
              <a:pathLst>
                <a:path w="423" h="3598" extrusionOk="0">
                  <a:moveTo>
                    <a:pt x="423" y="0"/>
                  </a:moveTo>
                  <a:lnTo>
                    <a:pt x="1" y="359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4223938" y="3246645"/>
              <a:ext cx="29819" cy="120030"/>
            </a:xfrm>
            <a:custGeom>
              <a:avLst/>
              <a:gdLst/>
              <a:ahLst/>
              <a:cxnLst/>
              <a:rect l="l" t="t" r="r" b="b"/>
              <a:pathLst>
                <a:path w="908" h="3655" extrusionOk="0">
                  <a:moveTo>
                    <a:pt x="423" y="0"/>
                  </a:moveTo>
                  <a:lnTo>
                    <a:pt x="1" y="3599"/>
                  </a:lnTo>
                  <a:lnTo>
                    <a:pt x="485" y="3654"/>
                  </a:lnTo>
                  <a:lnTo>
                    <a:pt x="907" y="57"/>
                  </a:lnTo>
                  <a:lnTo>
                    <a:pt x="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4712710" y="2647765"/>
              <a:ext cx="122723" cy="125810"/>
            </a:xfrm>
            <a:custGeom>
              <a:avLst/>
              <a:gdLst/>
              <a:ahLst/>
              <a:cxnLst/>
              <a:rect l="l" t="t" r="r" b="b"/>
              <a:pathLst>
                <a:path w="3737" h="3831" extrusionOk="0">
                  <a:moveTo>
                    <a:pt x="3737" y="0"/>
                  </a:moveTo>
                  <a:lnTo>
                    <a:pt x="1" y="383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4706963" y="2642182"/>
              <a:ext cx="134184" cy="136976"/>
            </a:xfrm>
            <a:custGeom>
              <a:avLst/>
              <a:gdLst/>
              <a:ahLst/>
              <a:cxnLst/>
              <a:rect l="l" t="t" r="r" b="b"/>
              <a:pathLst>
                <a:path w="4086" h="4171" extrusionOk="0">
                  <a:moveTo>
                    <a:pt x="3737" y="0"/>
                  </a:moveTo>
                  <a:lnTo>
                    <a:pt x="1" y="3830"/>
                  </a:lnTo>
                  <a:lnTo>
                    <a:pt x="349" y="4171"/>
                  </a:lnTo>
                  <a:lnTo>
                    <a:pt x="4086" y="340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2"/>
            <p:cNvSpPr/>
            <p:nvPr/>
          </p:nvSpPr>
          <p:spPr>
            <a:xfrm>
              <a:off x="3511270" y="2351559"/>
              <a:ext cx="1340890" cy="860309"/>
            </a:xfrm>
            <a:custGeom>
              <a:avLst/>
              <a:gdLst/>
              <a:ahLst/>
              <a:cxnLst/>
              <a:rect l="l" t="t" r="r" b="b"/>
              <a:pathLst>
                <a:path w="40831" h="26197" extrusionOk="0">
                  <a:moveTo>
                    <a:pt x="20733" y="1"/>
                  </a:moveTo>
                  <a:cubicBezTo>
                    <a:pt x="18770" y="1"/>
                    <a:pt x="18014" y="391"/>
                    <a:pt x="18014" y="391"/>
                  </a:cubicBezTo>
                  <a:lnTo>
                    <a:pt x="0" y="19748"/>
                  </a:lnTo>
                  <a:lnTo>
                    <a:pt x="22908" y="26197"/>
                  </a:lnTo>
                  <a:lnTo>
                    <a:pt x="40422" y="7085"/>
                  </a:lnTo>
                  <a:cubicBezTo>
                    <a:pt x="40830" y="6639"/>
                    <a:pt x="40684" y="5924"/>
                    <a:pt x="40133" y="5675"/>
                  </a:cubicBezTo>
                  <a:cubicBezTo>
                    <a:pt x="29680" y="932"/>
                    <a:pt x="23766" y="1"/>
                    <a:pt x="20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3481715" y="2335632"/>
              <a:ext cx="1382728" cy="894332"/>
            </a:xfrm>
            <a:custGeom>
              <a:avLst/>
              <a:gdLst/>
              <a:ahLst/>
              <a:cxnLst/>
              <a:rect l="l" t="t" r="r" b="b"/>
              <a:pathLst>
                <a:path w="42105" h="27233" extrusionOk="0">
                  <a:moveTo>
                    <a:pt x="21616" y="985"/>
                  </a:moveTo>
                  <a:cubicBezTo>
                    <a:pt x="24553" y="985"/>
                    <a:pt x="30412" y="1877"/>
                    <a:pt x="40832" y="6604"/>
                  </a:cubicBezTo>
                  <a:cubicBezTo>
                    <a:pt x="40948" y="6653"/>
                    <a:pt x="41033" y="6761"/>
                    <a:pt x="41059" y="6889"/>
                  </a:cubicBezTo>
                  <a:cubicBezTo>
                    <a:pt x="41085" y="7017"/>
                    <a:pt x="41051" y="7146"/>
                    <a:pt x="40963" y="7241"/>
                  </a:cubicBezTo>
                  <a:lnTo>
                    <a:pt x="23652" y="26131"/>
                  </a:lnTo>
                  <a:lnTo>
                    <a:pt x="1802" y="19980"/>
                  </a:lnTo>
                  <a:lnTo>
                    <a:pt x="19199" y="1285"/>
                  </a:lnTo>
                  <a:cubicBezTo>
                    <a:pt x="19414" y="1207"/>
                    <a:pt x="20152" y="985"/>
                    <a:pt x="21616" y="985"/>
                  </a:cubicBezTo>
                  <a:close/>
                  <a:moveTo>
                    <a:pt x="21628" y="1"/>
                  </a:moveTo>
                  <a:cubicBezTo>
                    <a:pt x="19607" y="1"/>
                    <a:pt x="18773" y="401"/>
                    <a:pt x="18691" y="443"/>
                  </a:cubicBezTo>
                  <a:lnTo>
                    <a:pt x="18616" y="482"/>
                  </a:lnTo>
                  <a:lnTo>
                    <a:pt x="0" y="20484"/>
                  </a:lnTo>
                  <a:lnTo>
                    <a:pt x="23964" y="27233"/>
                  </a:lnTo>
                  <a:lnTo>
                    <a:pt x="41682" y="7899"/>
                  </a:lnTo>
                  <a:cubicBezTo>
                    <a:pt x="41983" y="7571"/>
                    <a:pt x="42105" y="7131"/>
                    <a:pt x="42014" y="6694"/>
                  </a:cubicBezTo>
                  <a:cubicBezTo>
                    <a:pt x="41925" y="6256"/>
                    <a:pt x="41640" y="5899"/>
                    <a:pt x="41234" y="5716"/>
                  </a:cubicBezTo>
                  <a:cubicBezTo>
                    <a:pt x="30757" y="963"/>
                    <a:pt x="24764" y="1"/>
                    <a:pt x="21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D912110-2E5E-F3BE-6D49-681788F71E78}"/>
              </a:ext>
            </a:extLst>
          </p:cNvPr>
          <p:cNvSpPr/>
          <p:nvPr/>
        </p:nvSpPr>
        <p:spPr>
          <a:xfrm>
            <a:off x="391886" y="5325273"/>
            <a:ext cx="6682154" cy="1155914"/>
          </a:xfrm>
          <a:prstGeom prst="rect">
            <a:avLst/>
          </a:prstGeom>
          <a:solidFill>
            <a:srgbClr val="FCF8EB"/>
          </a:solidFill>
          <a:ln>
            <a:solidFill>
              <a:srgbClr val="FCF8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 descr="A screenshot of a cell phone&#10;&#10;Description automatically generated with low confidence">
            <a:extLst>
              <a:ext uri="{FF2B5EF4-FFF2-40B4-BE49-F238E27FC236}">
                <a16:creationId xmlns:a16="http://schemas.microsoft.com/office/drawing/2014/main" id="{5742D0FE-E5DE-2C46-A801-B036E0452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979" y="1513451"/>
            <a:ext cx="4214656" cy="56521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How to organize a text? by Slidesgo">
  <a:themeElements>
    <a:clrScheme name="Simple Light">
      <a:dk1>
        <a:srgbClr val="424963"/>
      </a:dk1>
      <a:lt1>
        <a:srgbClr val="FCF8EB"/>
      </a:lt1>
      <a:dk2>
        <a:srgbClr val="8FA9C0"/>
      </a:dk2>
      <a:lt2>
        <a:srgbClr val="AFC59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249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168</Words>
  <Application>Microsoft Office PowerPoint</Application>
  <PresentationFormat>Custom</PresentationFormat>
  <Paragraphs>23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Quicksand</vt:lpstr>
      <vt:lpstr>Arial</vt:lpstr>
      <vt:lpstr>Bebas Neue</vt:lpstr>
      <vt:lpstr>Archivo</vt:lpstr>
      <vt:lpstr>How to organize a text? by Slidesgo</vt:lpstr>
      <vt:lpstr>PowerPoint Presentation</vt:lpstr>
      <vt:lpstr>Bubble Sort nədir?</vt:lpstr>
      <vt:lpstr>02. Bubble Sort necə işləyir?</vt:lpstr>
      <vt:lpstr>Aşağıdakı təsvirin köməyi ilə qabarcıq növünün işini başa düşək:</vt:lpstr>
      <vt:lpstr>PowerPoint Presentation</vt:lpstr>
      <vt:lpstr>PowerPoint Presentation</vt:lpstr>
      <vt:lpstr>PowerPoint Presentation</vt:lpstr>
      <vt:lpstr>PowerPoint Presentation</vt:lpstr>
      <vt:lpstr>Təşəkkürlər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aliye</dc:creator>
  <cp:lastModifiedBy>Zakir Aliyev Agamehdi</cp:lastModifiedBy>
  <cp:revision>4</cp:revision>
  <dcterms:modified xsi:type="dcterms:W3CDTF">2023-05-25T18:43:31Z</dcterms:modified>
</cp:coreProperties>
</file>